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301" r:id="rId5"/>
    <p:sldId id="308" r:id="rId6"/>
    <p:sldId id="261" r:id="rId7"/>
    <p:sldId id="304" r:id="rId8"/>
    <p:sldId id="303" r:id="rId9"/>
    <p:sldId id="306" r:id="rId10"/>
    <p:sldId id="285" r:id="rId11"/>
    <p:sldId id="284" r:id="rId12"/>
    <p:sldId id="297" r:id="rId13"/>
    <p:sldId id="307" r:id="rId14"/>
    <p:sldId id="302" r:id="rId15"/>
  </p:sldIdLst>
  <p:sldSz cx="18288000" cy="10287000"/>
  <p:notesSz cx="6858000" cy="9144000"/>
  <p:embeddedFontLst>
    <p:embeddedFont>
      <p:font typeface="Lato" panose="02020500000000000000" charset="-120"/>
      <p:regular r:id="rId17"/>
      <p:bold r:id="rId18"/>
      <p:italic r:id="rId19"/>
      <p:boldItalic r:id="rId20"/>
    </p:embeddedFont>
    <p:embeddedFont>
      <p:font typeface="Lato Black" panose="020B0604020202020204" charset="0"/>
      <p:bold r:id="rId21"/>
      <p:boldItalic r:id="rId22"/>
    </p:embeddedFont>
    <p:embeddedFont>
      <p:font typeface="源真ゴシック M" panose="02020500000000000000" charset="-120"/>
      <p:regular r:id="rId23"/>
    </p:embeddedFont>
    <p:embeddedFont>
      <p:font typeface="源真ゴシック M Bold" panose="02020500000000000000" charset="-120"/>
      <p:regular r:id="rId24"/>
    </p:embeddedFont>
    <p:embeddedFont>
      <p:font typeface="Yu Gothic UI Semibold" panose="020B0700000000000000" pitchFamily="34" charset="-128"/>
      <p:bold r:id="rId25"/>
    </p:embeddedFont>
    <p:embeddedFont>
      <p:font typeface="微軟正黑體" panose="020B0604030504040204" pitchFamily="34" charset="-120"/>
      <p:regular r:id="rId26"/>
      <p:bold r:id="rId27"/>
    </p:embeddedFont>
    <p:embeddedFont>
      <p:font typeface="Ubuntu Bold" panose="020B0604020202020204" charset="0"/>
      <p:regular r:id="rId28"/>
    </p:embeddedFont>
    <p:embeddedFont>
      <p:font typeface="源石ゴシック Bold" panose="02020500000000000000" charset="-12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モトヤアポロ" panose="020B0604020202020204" charset="-128"/>
      <p:regular r:id="rId34"/>
    </p:embeddedFont>
    <p:embeddedFont>
      <p:font typeface="Lato Light" panose="02020500000000000000" charset="-12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  <p:embeddedFont>
      <p:font typeface="Arimo" panose="020B0604020202020204" charset="0"/>
      <p:regular r:id="rId43"/>
      <p:bold r:id="rId44"/>
      <p:italic r:id="rId45"/>
      <p:boldItalic r:id="rId4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A"/>
    <a:srgbClr val="398B3C"/>
    <a:srgbClr val="80AF5A"/>
    <a:srgbClr val="8EC89E"/>
    <a:srgbClr val="545454"/>
    <a:srgbClr val="FA6363"/>
    <a:srgbClr val="F7C2AB"/>
    <a:srgbClr val="133C79"/>
    <a:srgbClr val="468B91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69496" autoAdjust="0"/>
  </p:normalViewPr>
  <p:slideViewPr>
    <p:cSldViewPr>
      <p:cViewPr varScale="1">
        <p:scale>
          <a:sx n="41" d="100"/>
          <a:sy n="41" d="100"/>
        </p:scale>
        <p:origin x="1474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font" Target="fonts/font23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font" Target="fonts/font26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9" Type="http://schemas.openxmlformats.org/officeDocument/2006/relationships/font" Target="fonts/font13.fntdata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font" Target="fonts/font24.fntdata"/><Relationship Id="rId45" Type="http://schemas.openxmlformats.org/officeDocument/2006/relationships/font" Target="fonts/font2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4" Type="http://schemas.openxmlformats.org/officeDocument/2006/relationships/font" Target="fonts/font2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43" Type="http://schemas.openxmlformats.org/officeDocument/2006/relationships/font" Target="fonts/font27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Relationship Id="rId46" Type="http://schemas.openxmlformats.org/officeDocument/2006/relationships/font" Target="fonts/font30.fntdata"/><Relationship Id="rId20" Type="http://schemas.openxmlformats.org/officeDocument/2006/relationships/font" Target="fonts/font4.fntdata"/><Relationship Id="rId41" Type="http://schemas.openxmlformats.org/officeDocument/2006/relationships/font" Target="fonts/font2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CCBA5C-28A0-4D68-8CE2-E543EF305CD8}" type="datetimeFigureOut">
              <a:rPr lang="zh-TW" altLang="en-US" smtClean="0"/>
              <a:t>2022/5/19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1EBADE-B494-4E68-A835-04D568A76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9396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大家好，我是陳昱嘉，如果要用一句話來形容我們的專題，那我會用這一句話，</a:t>
            </a: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一輩子的好朋友  從校園活動開始</a:t>
            </a:r>
            <a:endParaRPr lang="en-US" altLang="zh-TW" sz="1200" dirty="0" smtClean="0">
              <a:solidFill>
                <a:srgbClr val="C0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各位老師各位</a:t>
            </a:r>
            <a:r>
              <a:rPr lang="zh-TW" altLang="en-US" dirty="0" smtClean="0"/>
              <a:t>評審，大家好，我們的專題名稱是臺灣大學系統－活動平台，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台灣大學系統就是三校聯盟的意思，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所以我們這個活動平台，就是把三校裡面所有的活動，整合在一個</a:t>
            </a:r>
            <a:r>
              <a:rPr lang="en-US" altLang="zh-TW" dirty="0" smtClean="0"/>
              <a:t>APP</a:t>
            </a:r>
            <a:r>
              <a:rPr lang="zh-TW" altLang="en-US" dirty="0" smtClean="0"/>
              <a:t>裡面。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接下來我來介紹一下專案成員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指導教授為：羅乃維院長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組員為：侯慶隆、蔡博彥、呂嘉皓和我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6129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700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我們用基本的前端呼叫後端，並和資料庫連結存取，實現資料處理和交流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186433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indent="-133985">
              <a:buSzPts val="2210"/>
            </a:pPr>
            <a:r>
              <a:rPr lang="zh-TW" altLang="en-US" sz="1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在模型完成後，我們有做了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市場調查及抽樣訪談，其結果證明學生需求強烈，有多位訪談者甚至詢問何時可以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推出</a:t>
            </a:r>
            <a:r>
              <a:rPr lang="en-US" altLang="zh-TW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APP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，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使我們信心大增</a:t>
            </a:r>
            <a:endParaRPr lang="en-US" altLang="zh-TW" sz="1200" b="0" dirty="0" smtClean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endParaRPr lang="en-US" altLang="zh-TW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目前沒有任何</a:t>
            </a:r>
            <a:r>
              <a:rPr lang="en-US" altLang="zh-TW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APP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可以</a:t>
            </a:r>
            <a:r>
              <a:rPr lang="zh-TW" altLang="en-US" sz="1200" b="1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只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把三校的學生聚集在一起，但這個</a:t>
            </a:r>
            <a:r>
              <a:rPr lang="en-US" altLang="zh-TW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APP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可以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，</a:t>
            </a:r>
            <a:endParaRPr lang="en-US" altLang="zh-TW" sz="1200" b="0" dirty="0" smtClean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而這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群優質的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人才具有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極高的經營價值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，也是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各大企業極力想接觸的族群。</a:t>
            </a:r>
            <a:endParaRPr lang="en-US" altLang="zh-TW" sz="1200" b="0" dirty="0" smtClean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endParaRPr lang="en-US" altLang="zh-TW" b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目前我們正在積極準備創業競賽和完善商業模式，並且也獲得育成中心的邀請，進駐微型加速器。</a:t>
            </a:r>
            <a:endParaRPr lang="en-US" altLang="zh-TW" sz="1200" b="0" dirty="0" smtClean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我們希望未來有機會能讓學弟妹們，能夠使用到我們我們開發的</a:t>
            </a:r>
            <a:r>
              <a:rPr lang="en-US" altLang="zh-TW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APP</a:t>
            </a:r>
            <a:r>
              <a:rPr lang="zh-TW" altLang="en-US" sz="1200" b="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，豐富其大學生活，以及結交到一輩子的好朋友。</a:t>
            </a:r>
            <a:endParaRPr lang="en-US" altLang="zh-TW" sz="1200" b="0" dirty="0" smtClean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endParaRPr lang="en-US" altLang="zh-TW" dirty="0" smtClean="0"/>
          </a:p>
          <a:p>
            <a:r>
              <a:rPr lang="zh-TW" altLang="en-US" dirty="0" smtClean="0"/>
              <a:t>－－－－－－－－－－－－－－－－－－－－－－－－－－－－－－－－－－－－－－－－－－－</a:t>
            </a:r>
            <a:endParaRPr lang="en-US" altLang="zh-TW" dirty="0" smtClean="0"/>
          </a:p>
          <a:p>
            <a:r>
              <a:rPr lang="en-US" altLang="zh-TW" dirty="0" smtClean="0"/>
              <a:t>APP</a:t>
            </a:r>
            <a:r>
              <a:rPr lang="zh-TW" altLang="en-US" dirty="0" smtClean="0"/>
              <a:t>如果成功，會有</a:t>
            </a:r>
            <a:r>
              <a:rPr lang="en-US" altLang="zh-TW" dirty="0" smtClean="0"/>
              <a:t>6</a:t>
            </a:r>
            <a:r>
              <a:rPr lang="zh-TW" altLang="en-US" dirty="0" smtClean="0"/>
              <a:t>萬多個高加值的會員，可以衍生出強大的商機</a:t>
            </a:r>
            <a:endParaRPr lang="en-US" altLang="zh-TW" dirty="0" smtClean="0"/>
          </a:p>
          <a:p>
            <a:r>
              <a:rPr lang="en-US" altLang="zh-TW" dirty="0" smtClean="0"/>
              <a:t>1.</a:t>
            </a:r>
            <a:r>
              <a:rPr lang="zh-TW" altLang="en-US" dirty="0" smtClean="0"/>
              <a:t> 人才庫  </a:t>
            </a:r>
            <a:r>
              <a:rPr lang="en-US" altLang="zh-TW" dirty="0" smtClean="0"/>
              <a:t>(</a:t>
            </a:r>
            <a:r>
              <a:rPr lang="zh-TW" altLang="en-US" dirty="0" smtClean="0"/>
              <a:t>高級知識分子</a:t>
            </a:r>
            <a:r>
              <a:rPr lang="en-US" altLang="zh-TW" dirty="0" smtClean="0"/>
              <a:t>)</a:t>
            </a:r>
            <a:r>
              <a:rPr lang="zh-TW" altLang="en-US" dirty="0" smtClean="0"/>
              <a:t> 各大企業爭取的</a:t>
            </a:r>
            <a:endParaRPr lang="en-US" altLang="zh-TW" dirty="0" smtClean="0"/>
          </a:p>
          <a:p>
            <a:r>
              <a:rPr lang="en-US" altLang="zh-TW" dirty="0" smtClean="0"/>
              <a:t>2.</a:t>
            </a:r>
            <a:r>
              <a:rPr lang="zh-TW" altLang="en-US" dirty="0" smtClean="0"/>
              <a:t> 金融服務需求  </a:t>
            </a:r>
            <a:r>
              <a:rPr lang="en-US" altLang="zh-TW" dirty="0" smtClean="0"/>
              <a:t>20</a:t>
            </a:r>
            <a:r>
              <a:rPr lang="zh-TW" altLang="en-US" dirty="0" smtClean="0"/>
              <a:t>歲開始接觸金融服務 證券、銀行、信用卡</a:t>
            </a:r>
            <a:r>
              <a:rPr lang="en-US" altLang="zh-TW" dirty="0" smtClean="0"/>
              <a:t>….</a:t>
            </a:r>
          </a:p>
          <a:p>
            <a:r>
              <a:rPr lang="en-US" altLang="zh-TW" dirty="0" smtClean="0"/>
              <a:t>3. </a:t>
            </a:r>
            <a:r>
              <a:rPr lang="zh-TW" altLang="en-US" dirty="0" smtClean="0"/>
              <a:t>三校學生相對消費能力高</a:t>
            </a:r>
            <a:r>
              <a:rPr lang="en-US" altLang="zh-TW" dirty="0" smtClean="0"/>
              <a:t>(</a:t>
            </a:r>
            <a:r>
              <a:rPr lang="zh-TW" altLang="en-US" dirty="0" smtClean="0"/>
              <a:t>台大說的</a:t>
            </a:r>
            <a:r>
              <a:rPr lang="en-US" altLang="zh-TW" dirty="0" smtClean="0"/>
              <a:t>)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76477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最後我總結報告的結論</a:t>
            </a:r>
            <a:endParaRPr lang="en-US" altLang="zh-TW" dirty="0" smtClean="0"/>
          </a:p>
          <a:p>
            <a:r>
              <a:rPr lang="zh-TW" altLang="en-US" b="1" dirty="0" smtClean="0"/>
              <a:t>發現問題 </a:t>
            </a:r>
            <a:r>
              <a:rPr lang="en-US" altLang="zh-TW" b="1" dirty="0" smtClean="0"/>
              <a:t>	</a:t>
            </a:r>
            <a:r>
              <a:rPr lang="zh-TW" altLang="en-US" dirty="0" smtClean="0"/>
              <a:t>三校聯盟</a:t>
            </a:r>
            <a:r>
              <a:rPr lang="zh-TW" altLang="en-US" dirty="0" smtClean="0"/>
              <a:t>成立</a:t>
            </a:r>
            <a:r>
              <a:rPr lang="zh-TW" altLang="en-US" dirty="0" smtClean="0"/>
              <a:t>，但是三校學生卻互動不足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u="none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找到機會</a:t>
            </a:r>
            <a:r>
              <a:rPr lang="en-US" altLang="zh-TW" sz="1200" b="1" u="none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	</a:t>
            </a:r>
            <a:r>
              <a:rPr lang="zh-TW" altLang="en-US" dirty="0" smtClean="0"/>
              <a:t>問卷調查中又顯示，</a:t>
            </a:r>
            <a:r>
              <a:rPr lang="en-US" altLang="zh-TW" dirty="0" smtClean="0"/>
              <a:t>85%</a:t>
            </a:r>
            <a:r>
              <a:rPr lang="zh-TW" altLang="en-US" dirty="0" smtClean="0"/>
              <a:t>的同學都認為參加活動是認識新朋友的好機會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1" u="none" kern="1200" dirty="0" smtClean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創造價值</a:t>
            </a:r>
            <a:endParaRPr lang="en-US" altLang="zh-TW" sz="1200" b="1" u="none" kern="1200" dirty="0" smtClean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r>
              <a:rPr lang="zh-TW" altLang="en-US" sz="1200" kern="1200" dirty="0" smtClean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我們設計活動平台</a:t>
            </a:r>
            <a:r>
              <a:rPr lang="en-US" altLang="zh-TW" sz="1200" kern="1200" dirty="0" smtClean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APP</a:t>
            </a:r>
            <a:r>
              <a:rPr lang="zh-TW" altLang="en-US" sz="1200" kern="1200" dirty="0" smtClean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，讓學生、社團能輕鬆（發布、搜尋、報名）活動，藉以提升三校同學交流，這就是我們提供的價值</a:t>
            </a:r>
            <a:endParaRPr lang="en-US" altLang="zh-TW" sz="1200" kern="1200" dirty="0" smtClean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+mn-cs"/>
            </a:endParaRPr>
          </a:p>
          <a:p>
            <a:r>
              <a:rPr lang="zh-TW" altLang="en-US" sz="1200" kern="1200" dirty="0" smtClean="0">
                <a:solidFill>
                  <a:srgbClr val="000000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+mn-cs"/>
              </a:rPr>
              <a:t>同時這樣的商業模式，也將三校同學變成生活共同體，成為可耕耘可經營的優質社群</a:t>
            </a:r>
            <a:endParaRPr lang="en-US" altLang="zh-TW" sz="1200" kern="1200" dirty="0" smtClean="0">
              <a:solidFill>
                <a:srgbClr val="000000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+mn-cs"/>
            </a:endParaRPr>
          </a:p>
          <a:p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5472079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7225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接下來是專題緣起</a:t>
            </a:r>
            <a:endParaRPr lang="en-US" altLang="zh-TW" dirty="0" smtClean="0"/>
          </a:p>
          <a:p>
            <a:r>
              <a:rPr lang="zh-TW" altLang="en-US" dirty="0" smtClean="0"/>
              <a:t>大學生活中，我們發現了兩個大問題，困擾著我們學生。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1. </a:t>
            </a:r>
            <a:r>
              <a:rPr lang="zh-TW" altLang="en-US" dirty="0" smtClean="0"/>
              <a:t>參加活動是拓展朋友圈的最好機會，但三校活動發布管道不一，學生搜尋非常不易</a:t>
            </a:r>
          </a:p>
          <a:p>
            <a:endParaRPr lang="zh-TW" altLang="en-US" dirty="0" smtClean="0"/>
          </a:p>
          <a:p>
            <a:r>
              <a:rPr lang="en-US" altLang="zh-TW" dirty="0" smtClean="0"/>
              <a:t>2. </a:t>
            </a:r>
            <a:r>
              <a:rPr lang="zh-TW" altLang="en-US" dirty="0" smtClean="0"/>
              <a:t>學術問卷調查找不到足夠的對象。</a:t>
            </a:r>
          </a:p>
          <a:p>
            <a:endParaRPr lang="zh-TW" altLang="en-US" dirty="0" smtClean="0"/>
          </a:p>
          <a:p>
            <a:r>
              <a:rPr lang="zh-TW" altLang="en-US" dirty="0" smtClean="0"/>
              <a:t>如果能開發一款</a:t>
            </a:r>
            <a:r>
              <a:rPr lang="en-US" altLang="zh-TW" dirty="0" smtClean="0"/>
              <a:t>APP</a:t>
            </a:r>
            <a:r>
              <a:rPr lang="zh-TW" altLang="en-US" dirty="0" smtClean="0"/>
              <a:t>，解決這兩個問題，這將會對三校同學有極大的幫助。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718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solidFill>
                  <a:schemeClr val="tx1"/>
                </a:solidFill>
              </a:rPr>
              <a:t>接下來，我針對兩大問題做更細部的說明</a:t>
            </a:r>
            <a:endParaRPr lang="en-US" altLang="zh-TW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dirty="0" smtClean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>
                <a:solidFill>
                  <a:schemeClr val="tx1"/>
                </a:solidFill>
              </a:rPr>
              <a:t>問題一，</a:t>
            </a:r>
            <a:r>
              <a:rPr lang="zh-TW" altLang="en-US" sz="1200" dirty="0" smtClean="0">
                <a:solidFill>
                  <a:schemeClr val="tx1"/>
                </a:solidFill>
                <a:ea typeface="源真ゴシック M"/>
              </a:rPr>
              <a:t>大部分的學生透過活動，認識新朋友，因此找不到、不知道活動訊息會妨礙三校學生交流與互動</a:t>
            </a:r>
            <a:endParaRPr lang="en-US" altLang="zh-TW" sz="1200" dirty="0" smtClean="0">
              <a:solidFill>
                <a:schemeClr val="tx1"/>
              </a:solidFill>
              <a:ea typeface="源真ゴシック 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/>
              </a:solidFill>
              <a:ea typeface="源真ゴシック 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/>
                </a:solidFill>
                <a:ea typeface="源真ゴシック M"/>
              </a:rPr>
              <a:t>再來就是，每個社團都使用不同的管道發布活動，例如</a:t>
            </a:r>
            <a:r>
              <a:rPr lang="en-US" altLang="zh-TW" sz="1200" dirty="0" smtClean="0">
                <a:solidFill>
                  <a:schemeClr val="tx1"/>
                </a:solidFill>
                <a:ea typeface="源真ゴシック M"/>
              </a:rPr>
              <a:t>FB</a:t>
            </a:r>
            <a:r>
              <a:rPr lang="zh-TW" altLang="en-US" sz="1200" dirty="0" smtClean="0">
                <a:solidFill>
                  <a:schemeClr val="tx1"/>
                </a:solidFill>
                <a:ea typeface="源真ゴシック M"/>
              </a:rPr>
              <a:t>、</a:t>
            </a:r>
            <a:r>
              <a:rPr lang="en-US" altLang="zh-TW" sz="1200" dirty="0" smtClean="0">
                <a:solidFill>
                  <a:schemeClr val="tx1"/>
                </a:solidFill>
                <a:ea typeface="源真ゴシック M"/>
              </a:rPr>
              <a:t>IG</a:t>
            </a:r>
            <a:r>
              <a:rPr lang="zh-TW" altLang="en-US" sz="1200" dirty="0" smtClean="0">
                <a:solidFill>
                  <a:schemeClr val="tx1"/>
                </a:solidFill>
                <a:ea typeface="源真ゴシック M"/>
              </a:rPr>
              <a:t>、</a:t>
            </a:r>
            <a:r>
              <a:rPr lang="en-US" altLang="zh-TW" sz="1200" dirty="0" smtClean="0">
                <a:solidFill>
                  <a:schemeClr val="tx1"/>
                </a:solidFill>
                <a:ea typeface="源真ゴシック M"/>
              </a:rPr>
              <a:t>mail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dirty="0" smtClean="0">
              <a:solidFill>
                <a:schemeClr val="tx1"/>
              </a:solidFill>
              <a:ea typeface="源真ゴシック 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/>
                </a:solidFill>
                <a:ea typeface="源真ゴシック M"/>
              </a:rPr>
              <a:t>不過主流還是使用</a:t>
            </a:r>
            <a:r>
              <a:rPr lang="en-US" altLang="zh-TW" sz="1200" dirty="0" smtClean="0">
                <a:solidFill>
                  <a:schemeClr val="tx1"/>
                </a:solidFill>
                <a:ea typeface="源真ゴシック M"/>
              </a:rPr>
              <a:t>FB</a:t>
            </a:r>
            <a:r>
              <a:rPr lang="zh-TW" altLang="en-US" sz="1200" dirty="0" smtClean="0">
                <a:solidFill>
                  <a:schemeClr val="tx1"/>
                </a:solidFill>
                <a:ea typeface="源真ゴシック M"/>
              </a:rPr>
              <a:t>，但</a:t>
            </a:r>
            <a:r>
              <a:rPr lang="en-US" altLang="zh-TW" sz="1200" dirty="0" smtClean="0">
                <a:solidFill>
                  <a:schemeClr val="tx1"/>
                </a:solidFill>
                <a:ea typeface="源真ゴシック M"/>
              </a:rPr>
              <a:t>FB</a:t>
            </a:r>
            <a:r>
              <a:rPr lang="zh-TW" altLang="en-US" sz="1200" dirty="0" smtClean="0">
                <a:solidFill>
                  <a:schemeClr val="tx1"/>
                </a:solidFill>
                <a:ea typeface="源真ゴシック M"/>
              </a:rPr>
              <a:t>的各校校版、系版大多都需身分驗證，學生很難跨校跨系取得活動資訊，</a:t>
            </a:r>
            <a:endParaRPr lang="en-US" altLang="zh-TW" sz="1200" dirty="0" smtClean="0">
              <a:solidFill>
                <a:schemeClr val="tx1"/>
              </a:solidFill>
              <a:ea typeface="源真ゴシック 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dirty="0" smtClean="0">
                <a:solidFill>
                  <a:schemeClr val="tx1"/>
                </a:solidFill>
                <a:ea typeface="源真ゴシック M"/>
              </a:rPr>
              <a:t>並且版上會有學生證遺失、狗走丟等訊息，充斥在板上，造成學生搜尋更加不易。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6469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我們的解決方法為</a:t>
            </a:r>
            <a:endParaRPr lang="en-US" altLang="zh-TW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 smtClean="0"/>
              <a:t>架設一個活動</a:t>
            </a:r>
            <a:r>
              <a:rPr lang="zh-TW" altLang="en-US" dirty="0" smtClean="0"/>
              <a:t>平台，主要功能如下（提供：發布</a:t>
            </a:r>
            <a:r>
              <a:rPr lang="zh-TW" altLang="en-US" dirty="0" smtClean="0"/>
              <a:t>、查詢  、報名以及交友</a:t>
            </a:r>
            <a:r>
              <a:rPr lang="zh-TW" altLang="en-US" dirty="0" smtClean="0"/>
              <a:t>）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536912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/>
              <a:t>依據上頁的平台規劃，我們做了市場調查，來驗證是否可行，結果</a:t>
            </a:r>
            <a:r>
              <a:rPr lang="zh-TW" altLang="en-US" sz="1200" dirty="0" smtClean="0"/>
              <a:t>如下</a:t>
            </a:r>
            <a:endParaRPr lang="en-US" altLang="zh-TW" sz="1200" dirty="0" smtClean="0"/>
          </a:p>
          <a:p>
            <a:r>
              <a:rPr lang="zh-TW" altLang="en-US" sz="1200" dirty="0" smtClean="0"/>
              <a:t>調查人數為</a:t>
            </a:r>
            <a:r>
              <a:rPr lang="en-US" altLang="zh-TW" sz="1200" dirty="0" smtClean="0"/>
              <a:t>160</a:t>
            </a:r>
            <a:r>
              <a:rPr lang="zh-TW" altLang="en-US" sz="1200" dirty="0" smtClean="0"/>
              <a:t>人</a:t>
            </a:r>
            <a:endParaRPr lang="en-US" altLang="zh-TW" sz="1200" dirty="0" smtClean="0"/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zh-TW" altLang="en-US" sz="1200" dirty="0" smtClean="0">
                <a:solidFill>
                  <a:srgbClr val="545454"/>
                </a:solidFill>
                <a:ea typeface="源真ゴシック M Bold"/>
              </a:rPr>
              <a:t>平均</a:t>
            </a:r>
            <a:r>
              <a:rPr lang="en-US" altLang="zh-TW" sz="1200" dirty="0" smtClean="0">
                <a:solidFill>
                  <a:srgbClr val="545454"/>
                </a:solidFill>
                <a:ea typeface="源真ゴシック M Bold"/>
              </a:rPr>
              <a:t>每</a:t>
            </a:r>
            <a:r>
              <a:rPr lang="en-US" altLang="zh-TW" sz="1200" b="1" dirty="0" smtClean="0">
                <a:solidFill>
                  <a:srgbClr val="545454"/>
                </a:solidFill>
                <a:latin typeface="源真ゴシック M Bold" panose="02020500000000000000" charset="-120"/>
                <a:ea typeface="源真ゴシック M Bold" panose="02020500000000000000" charset="-120"/>
                <a:cs typeface="源真ゴシック M Bold" panose="02020500000000000000" charset="-120"/>
              </a:rPr>
              <a:t>5</a:t>
            </a:r>
            <a:r>
              <a:rPr lang="en-US" altLang="zh-TW" sz="1200" dirty="0" smtClean="0">
                <a:solidFill>
                  <a:srgbClr val="545454"/>
                </a:solidFill>
                <a:ea typeface="源真ゴシック M Bold"/>
              </a:rPr>
              <a:t>位學生就有</a:t>
            </a:r>
            <a:r>
              <a:rPr lang="en-US" altLang="zh-TW" sz="1200" b="1" dirty="0" smtClean="0">
                <a:solidFill>
                  <a:srgbClr val="545454"/>
                </a:solidFill>
                <a:latin typeface="源真ゴシック M Bold" panose="02020500000000000000" charset="-120"/>
                <a:ea typeface="源真ゴシック M Bold" panose="02020500000000000000" charset="-120"/>
                <a:cs typeface="源真ゴシック M Bold" panose="02020500000000000000" charset="-120"/>
              </a:rPr>
              <a:t>4</a:t>
            </a:r>
            <a:r>
              <a:rPr lang="en-US" altLang="zh-TW" sz="1200" dirty="0" smtClean="0">
                <a:solidFill>
                  <a:srgbClr val="545454"/>
                </a:solidFill>
                <a:ea typeface="源真ゴシック M Bold"/>
              </a:rPr>
              <a:t>位</a:t>
            </a:r>
            <a:r>
              <a:rPr lang="zh-TW" altLang="en-US" sz="1200" dirty="0" smtClean="0"/>
              <a:t>同學</a:t>
            </a:r>
            <a:r>
              <a:rPr lang="zh-TW" altLang="en-US" sz="1200" dirty="0" smtClean="0"/>
              <a:t>，認為現有活動資訊取得及搜尋</a:t>
            </a:r>
            <a:r>
              <a:rPr lang="zh-TW" altLang="en-US" sz="1200" dirty="0" smtClean="0"/>
              <a:t>不易，並且認為，</a:t>
            </a:r>
            <a:r>
              <a:rPr lang="zh-TW" altLang="en-US" sz="1200" dirty="0" smtClean="0">
                <a:solidFill>
                  <a:srgbClr val="545454"/>
                </a:solidFill>
                <a:ea typeface="源真ゴシック M Bold"/>
              </a:rPr>
              <a:t>參加活動是認識新朋友的好機會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lang="en-US" altLang="zh-TW" sz="1200" dirty="0" smtClean="0"/>
          </a:p>
          <a:p>
            <a:pPr marL="0" indent="0">
              <a:buNone/>
            </a:pPr>
            <a:r>
              <a:rPr lang="zh-TW" altLang="en-US" sz="1200" dirty="0" smtClean="0"/>
              <a:t>因此如果</a:t>
            </a:r>
            <a:r>
              <a:rPr lang="zh-TW" altLang="en-US" sz="1200" dirty="0" smtClean="0"/>
              <a:t>有一個活動平台</a:t>
            </a:r>
            <a:r>
              <a:rPr lang="en-US" altLang="zh-TW" sz="1200" dirty="0" smtClean="0"/>
              <a:t>APP</a:t>
            </a:r>
            <a:r>
              <a:rPr lang="zh-TW" altLang="en-US" sz="1200" dirty="0" smtClean="0"/>
              <a:t>的話</a:t>
            </a:r>
            <a:r>
              <a:rPr lang="zh-TW" altLang="en-US" sz="1200" dirty="0" smtClean="0"/>
              <a:t>，將會有</a:t>
            </a:r>
            <a:r>
              <a:rPr lang="en-US" altLang="zh-TW" sz="1200" dirty="0" smtClean="0"/>
              <a:t>9</a:t>
            </a:r>
            <a:r>
              <a:rPr lang="zh-TW" altLang="en-US" sz="1200" dirty="0" smtClean="0"/>
              <a:t>成的同學會願意</a:t>
            </a:r>
            <a:r>
              <a:rPr lang="zh-TW" altLang="en-US" sz="1200" dirty="0" smtClean="0"/>
              <a:t>下載</a:t>
            </a:r>
            <a:endParaRPr lang="en-US" altLang="zh-TW" sz="12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883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ts val="10008"/>
              </a:lnSpc>
            </a:pPr>
            <a:r>
              <a:rPr lang="en-US" altLang="zh-TW" sz="2000" dirty="0" err="1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問題二</a:t>
            </a:r>
            <a:r>
              <a:rPr lang="zh-TW" altLang="en-US" sz="2000" dirty="0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 </a:t>
            </a:r>
            <a:r>
              <a:rPr lang="en-US" altLang="zh-TW" sz="1200" dirty="0" err="1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問卷調</a:t>
            </a:r>
            <a:r>
              <a:rPr lang="zh-TW" altLang="en-US" sz="1200" dirty="0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査</a:t>
            </a:r>
            <a:r>
              <a:rPr lang="en-US" altLang="zh-TW" sz="1200" dirty="0" err="1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時，找不到合適或足</a:t>
            </a:r>
            <a:r>
              <a:rPr lang="en-US" altLang="zh-TW" sz="1200" b="1" dirty="0" err="1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夠</a:t>
            </a:r>
            <a:r>
              <a:rPr lang="en-US" altLang="zh-TW" sz="1200" dirty="0" err="1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的問卷對象</a:t>
            </a:r>
            <a:endParaRPr lang="en-US" altLang="zh-TW" sz="1200" dirty="0" smtClean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 smtClean="0">
                <a:solidFill>
                  <a:schemeClr val="bg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問卷調查通常會找朋友或親人，易造成同溫層調查偏誤</a:t>
            </a:r>
            <a:endParaRPr lang="en-US" altLang="zh-TW" sz="1200" b="0" dirty="0" smtClean="0">
              <a:solidFill>
                <a:schemeClr val="bg1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dirty="0" smtClean="0">
              <a:solidFill>
                <a:schemeClr val="bg1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r>
              <a:rPr lang="zh-TW" altLang="en-US" dirty="0" smtClean="0"/>
              <a:t>三校學生約有</a:t>
            </a:r>
            <a:r>
              <a:rPr lang="en-US" altLang="zh-TW" dirty="0" smtClean="0"/>
              <a:t>6</a:t>
            </a:r>
            <a:r>
              <a:rPr lang="zh-TW" altLang="en-US" dirty="0" smtClean="0"/>
              <a:t>萬多人，以此對象發放問卷，可以適度避免同溫層偏誤</a:t>
            </a:r>
            <a:endParaRPr lang="en-US" altLang="zh-TW" dirty="0" smtClean="0"/>
          </a:p>
          <a:p>
            <a:endParaRPr lang="en-US" altLang="zh-TW" dirty="0" smtClean="0"/>
          </a:p>
          <a:p>
            <a:r>
              <a:rPr lang="en-US" altLang="zh-TW" dirty="0" smtClean="0"/>
              <a:t>##</a:t>
            </a:r>
            <a:r>
              <a:rPr lang="zh-TW" altLang="en-US" dirty="0" smtClean="0"/>
              <a:t>這個功能屬於附加價值。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31937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我們的解決方法就是，架設一個問卷平台，</a:t>
            </a:r>
            <a:endParaRPr lang="en-US" altLang="zh-TW" dirty="0" smtClean="0"/>
          </a:p>
          <a:p>
            <a:r>
              <a:rPr lang="zh-TW" altLang="en-US" dirty="0" smtClean="0"/>
              <a:t>導入活動平台的流量讓同學可以發布、填寫問卷，並導入獎勵機制提高問卷的填寫率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1110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3253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C1EBADE-B494-4E68-A835-04D568A7696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2105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image" Target="../media/image10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4.png"/><Relationship Id="rId14" Type="http://schemas.openxmlformats.org/officeDocument/2006/relationships/image" Target="../media/image1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17.png"/><Relationship Id="rId7" Type="http://schemas.openxmlformats.org/officeDocument/2006/relationships/image" Target="../media/image19.png"/><Relationship Id="rId12" Type="http://schemas.openxmlformats.org/officeDocument/2006/relationships/image" Target="../media/image37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21.png"/><Relationship Id="rId5" Type="http://schemas.openxmlformats.org/officeDocument/2006/relationships/image" Target="../media/image18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7" Type="http://schemas.openxmlformats.org/officeDocument/2006/relationships/image" Target="../media/image2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.png"/><Relationship Id="rId5" Type="http://schemas.openxmlformats.org/officeDocument/2006/relationships/image" Target="../media/image14.sv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12.png"/><Relationship Id="rId4" Type="http://schemas.openxmlformats.org/officeDocument/2006/relationships/image" Target="../media/image2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13.jpeg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9040" y="2038938"/>
            <a:ext cx="526979" cy="52697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1742236" y="382084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3030200" y="8898715"/>
            <a:ext cx="505437" cy="50543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3F1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543800" y="8303194"/>
            <a:ext cx="652329" cy="65232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8714037" y="-3296829"/>
            <a:ext cx="859926" cy="6087813"/>
            <a:chOff x="0" y="0"/>
            <a:chExt cx="1146568" cy="8117084"/>
          </a:xfrm>
        </p:grpSpPr>
        <p:grpSp>
          <p:nvGrpSpPr>
            <p:cNvPr id="13" name="Group 13"/>
            <p:cNvGrpSpPr/>
            <p:nvPr/>
          </p:nvGrpSpPr>
          <p:grpSpPr>
            <a:xfrm>
              <a:off x="15627" y="573284"/>
              <a:ext cx="1130941" cy="7543800"/>
              <a:chOff x="0" y="0"/>
              <a:chExt cx="286924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6924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1913890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ED5B2D">
                  <a:alpha val="63922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1146568" cy="114656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4429819" y="1091883"/>
            <a:ext cx="2829481" cy="2948068"/>
            <a:chOff x="0" y="0"/>
            <a:chExt cx="3772642" cy="3930757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10800000" flipH="1">
              <a:off x="359015" y="12700"/>
              <a:ext cx="3413627" cy="3413627"/>
            </a:xfrm>
            <a:prstGeom prst="rect">
              <a:avLst/>
            </a:prstGeom>
          </p:spPr>
        </p:pic>
        <p:grpSp>
          <p:nvGrpSpPr>
            <p:cNvPr id="19" name="Group 19"/>
            <p:cNvGrpSpPr/>
            <p:nvPr/>
          </p:nvGrpSpPr>
          <p:grpSpPr>
            <a:xfrm rot="-10800000">
              <a:off x="0" y="0"/>
              <a:ext cx="1034061" cy="1034061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7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8"/>
                </a:ext>
              </a:extLst>
            </a:blip>
            <a:srcRect/>
            <a:stretch>
              <a:fillRect/>
            </a:stretch>
          </p:blipFill>
          <p:spPr>
            <a:xfrm>
              <a:off x="2763781" y="3426327"/>
              <a:ext cx="1008861" cy="504430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 rot="-10800000">
            <a:off x="498266" y="5576944"/>
            <a:ext cx="2829481" cy="2948068"/>
            <a:chOff x="0" y="0"/>
            <a:chExt cx="3772642" cy="3930757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9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0"/>
                </a:ext>
              </a:extLst>
            </a:blip>
            <a:srcRect/>
            <a:stretch>
              <a:fillRect/>
            </a:stretch>
          </p:blipFill>
          <p:spPr>
            <a:xfrm rot="-10800000" flipH="1">
              <a:off x="359015" y="12700"/>
              <a:ext cx="3413627" cy="3413627"/>
            </a:xfrm>
            <a:prstGeom prst="rect">
              <a:avLst/>
            </a:prstGeom>
          </p:spPr>
        </p:pic>
        <p:grpSp>
          <p:nvGrpSpPr>
            <p:cNvPr id="24" name="Group 24"/>
            <p:cNvGrpSpPr/>
            <p:nvPr/>
          </p:nvGrpSpPr>
          <p:grpSpPr>
            <a:xfrm rot="-10800000">
              <a:off x="0" y="0"/>
              <a:ext cx="1034061" cy="1034061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1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2"/>
                </a:ext>
              </a:extLst>
            </a:blip>
            <a:srcRect/>
            <a:stretch>
              <a:fillRect/>
            </a:stretch>
          </p:blipFill>
          <p:spPr>
            <a:xfrm>
              <a:off x="2763781" y="3426327"/>
              <a:ext cx="1008861" cy="504430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15109320" y="7119462"/>
            <a:ext cx="4787683" cy="2784861"/>
            <a:chOff x="0" y="0"/>
            <a:chExt cx="6383578" cy="3713148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1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29" name="Group 29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>
            <a:off x="15844559" y="5143500"/>
            <a:ext cx="505437" cy="505437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B2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175861" y="1774514"/>
            <a:ext cx="395533" cy="395533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2047908" y="4747967"/>
            <a:ext cx="395533" cy="39553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68B91"/>
            </a:solidFill>
          </p:spPr>
        </p:sp>
      </p:grpSp>
      <p:sp>
        <p:nvSpPr>
          <p:cNvPr id="38" name="矩形 37"/>
          <p:cNvSpPr/>
          <p:nvPr/>
        </p:nvSpPr>
        <p:spPr>
          <a:xfrm>
            <a:off x="973548" y="8750056"/>
            <a:ext cx="8570766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210"/>
            </a:pPr>
            <a:r>
              <a:rPr lang="zh-TW" altLang="en-US" sz="2800" b="1" dirty="0">
                <a:latin typeface="モトヤアポロ" panose="02020500000000000000" charset="-128"/>
                <a:ea typeface="モトヤアポロ" panose="02020500000000000000" charset="-128"/>
                <a:cs typeface="Calibri" panose="020F0502020204030204" pitchFamily="34" charset="0"/>
              </a:rPr>
              <a:t>指導教授：羅乃維教授</a:t>
            </a:r>
          </a:p>
          <a:p>
            <a:pPr lvl="0">
              <a:spcBef>
                <a:spcPts val="580"/>
              </a:spcBef>
              <a:buSzPts val="2210"/>
            </a:pPr>
            <a:r>
              <a:rPr lang="zh-TW" altLang="en-US" sz="2800" b="1" dirty="0">
                <a:latin typeface="モトヤアポロ" panose="02020500000000000000" charset="-128"/>
                <a:ea typeface="モトヤアポロ" panose="02020500000000000000" charset="-128"/>
                <a:cs typeface="Calibri" panose="020F0502020204030204" pitchFamily="34" charset="0"/>
              </a:rPr>
              <a:t>組員：陳昱嘉、侯慶隆、蔡博彥、呂嘉皓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135814" y="3520124"/>
            <a:ext cx="11156446" cy="343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52"/>
              </a:lnSpc>
            </a:pPr>
            <a:r>
              <a:rPr lang="en-US" sz="11099" spc="3230" dirty="0" err="1">
                <a:solidFill>
                  <a:srgbClr val="66485E"/>
                </a:solidFill>
                <a:ea typeface="モトヤアポロ"/>
              </a:rPr>
              <a:t>臺灣大學系統活動平台</a:t>
            </a:r>
            <a:endParaRPr lang="en-US" sz="11099" spc="3230" dirty="0">
              <a:solidFill>
                <a:srgbClr val="66485E"/>
              </a:solidFill>
              <a:ea typeface="モトヤアポロ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6629400" y="7364745"/>
            <a:ext cx="83407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400" dirty="0">
                <a:solidFill>
                  <a:srgbClr val="C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一輩子的好朋友  從校園活動開始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769116" y="1867434"/>
            <a:ext cx="12589787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00839" y="377046"/>
            <a:ext cx="13026753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 dirty="0" err="1">
                <a:solidFill>
                  <a:srgbClr val="66485E"/>
                </a:solidFill>
                <a:ea typeface="源石ゴシック Bold"/>
              </a:rPr>
              <a:t>開發方法、軟硬體選擇</a:t>
            </a:r>
            <a:endParaRPr lang="en-US" sz="9600" spc="480" dirty="0">
              <a:solidFill>
                <a:srgbClr val="66485E"/>
              </a:solidFill>
              <a:ea typeface="源石ゴシック Bold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3436273"/>
              </p:ext>
            </p:extLst>
          </p:nvPr>
        </p:nvGraphicFramePr>
        <p:xfrm>
          <a:off x="700839" y="2905389"/>
          <a:ext cx="7315200" cy="226695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33475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 kern="1200" dirty="0" err="1">
                          <a:solidFill>
                            <a:srgbClr val="000000"/>
                          </a:solidFill>
                          <a:latin typeface="+mn-lt"/>
                          <a:ea typeface="源真ゴシック M Bold"/>
                          <a:cs typeface="+mn-cs"/>
                        </a:rPr>
                        <a:t>開發方法</a:t>
                      </a:r>
                      <a:endParaRPr lang="en-US" sz="3200" u="none" kern="1200" dirty="0">
                        <a:solidFill>
                          <a:srgbClr val="000000"/>
                        </a:solidFill>
                        <a:latin typeface="+mn-lt"/>
                        <a:ea typeface="源真ゴシック M Bold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ea typeface="源真ゴシック M"/>
                        </a:rPr>
                        <a:t>瀑布式開發</a:t>
                      </a:r>
                      <a:endParaRPr lang="en-US" sz="3200" dirty="0"/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 kern="1200" dirty="0" err="1">
                          <a:solidFill>
                            <a:srgbClr val="000000"/>
                          </a:solidFill>
                          <a:latin typeface="+mn-lt"/>
                          <a:ea typeface="源真ゴシック M Bold"/>
                          <a:cs typeface="+mn-cs"/>
                        </a:rPr>
                        <a:t>資料庫</a:t>
                      </a:r>
                      <a:endParaRPr lang="en-US" sz="3200" u="none" kern="1200" dirty="0">
                        <a:solidFill>
                          <a:srgbClr val="000000"/>
                        </a:solidFill>
                        <a:latin typeface="+mn-lt"/>
                        <a:ea typeface="源真ゴシック M Bold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源真ゴシック M"/>
                        </a:rPr>
                        <a:t>MariaDB</a:t>
                      </a:r>
                      <a:endParaRPr lang="en-US" sz="3200" dirty="0"/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3610393"/>
              </p:ext>
            </p:extLst>
          </p:nvPr>
        </p:nvGraphicFramePr>
        <p:xfrm>
          <a:off x="8383325" y="2905389"/>
          <a:ext cx="9168875" cy="5664585"/>
        </p:xfrm>
        <a:graphic>
          <a:graphicData uri="http://schemas.openxmlformats.org/drawingml/2006/table">
            <a:tbl>
              <a:tblPr/>
              <a:tblGrid>
                <a:gridCol w="24331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852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515049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67110">
                <a:tc>
                  <a:txBody>
                    <a:bodyPr/>
                    <a:lstStyle/>
                    <a:p>
                      <a:endParaRPr lang="zh-TW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前端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Java(Android Studio)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21971">
                <a:tc>
                  <a:txBody>
                    <a:bodyPr/>
                    <a:lstStyle/>
                    <a:p>
                      <a:endParaRPr lang="zh-TW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後端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Java + (spring boot)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687752">
                <a:tc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前端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zh-TW" sz="3200" dirty="0" err="1"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內建VM</a:t>
                      </a:r>
                      <a:endParaRPr lang="en-US" altLang="zh-TW" sz="3200" dirty="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zh-TW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個人智慧型手機</a:t>
                      </a:r>
                      <a:endParaRPr lang="en-US" sz="3200" dirty="0">
                        <a:solidFill>
                          <a:srgbClr val="000000"/>
                        </a:solidFill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687752">
                <a:tc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後端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altLang="zh-TW" sz="3200" dirty="0"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Postman/</a:t>
                      </a:r>
                    </a:p>
                    <a:p>
                      <a:pPr algn="ctr"/>
                      <a:r>
                        <a:rPr lang="en-US" altLang="zh-TW" sz="3200" dirty="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MySQL workbench</a:t>
                      </a:r>
                    </a:p>
                    <a:p>
                      <a:pPr algn="ctr"/>
                      <a:endParaRPr lang="en-US" sz="3200" dirty="0">
                        <a:solidFill>
                          <a:srgbClr val="000000"/>
                        </a:solidFill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8789686" y="3170574"/>
            <a:ext cx="1625560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開發程式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語言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89686" y="6134100"/>
            <a:ext cx="1625560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測試監控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環境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519672" y="7933605"/>
            <a:ext cx="4711604" cy="3781941"/>
            <a:chOff x="0" y="0"/>
            <a:chExt cx="6282139" cy="504258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>
                  <a:alpha val="49804"/>
                </a:srgbClr>
              </a:solidFill>
            </p:spPr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519672" y="7933605"/>
            <a:ext cx="4711604" cy="3781941"/>
            <a:chOff x="0" y="0"/>
            <a:chExt cx="6282139" cy="504258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>
                  <a:alpha val="49804"/>
                </a:srgbClr>
              </a:solidFill>
            </p:spPr>
          </p:sp>
        </p:grpSp>
      </p:grpSp>
      <p:sp>
        <p:nvSpPr>
          <p:cNvPr id="10" name="AutoShape 10"/>
          <p:cNvSpPr/>
          <p:nvPr/>
        </p:nvSpPr>
        <p:spPr>
          <a:xfrm rot="-10800000">
            <a:off x="732311" y="1896616"/>
            <a:ext cx="8781939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303257" y="2744386"/>
            <a:ext cx="3743373" cy="6684286"/>
            <a:chOff x="0" y="0"/>
            <a:chExt cx="441354" cy="7880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354" cy="788096"/>
            </a:xfrm>
            <a:custGeom>
              <a:avLst/>
              <a:gdLst/>
              <a:ahLst/>
              <a:cxnLst/>
              <a:rect l="l" t="t" r="r" b="b"/>
              <a:pathLst>
                <a:path w="441354" h="788096">
                  <a:moveTo>
                    <a:pt x="0" y="0"/>
                  </a:moveTo>
                  <a:lnTo>
                    <a:pt x="441354" y="0"/>
                  </a:lnTo>
                  <a:lnTo>
                    <a:pt x="441354" y="788096"/>
                  </a:lnTo>
                  <a:lnTo>
                    <a:pt x="0" y="788096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82928" y="3685635"/>
            <a:ext cx="2031657" cy="996740"/>
          </a:xfrm>
          <a:custGeom>
            <a:avLst/>
            <a:gdLst/>
            <a:ahLst/>
            <a:cxnLst/>
            <a:rect l="l" t="t" r="r" b="b"/>
            <a:pathLst>
              <a:path w="535087" h="262516">
                <a:moveTo>
                  <a:pt x="0" y="0"/>
                </a:moveTo>
                <a:lnTo>
                  <a:pt x="535087" y="0"/>
                </a:lnTo>
                <a:lnTo>
                  <a:pt x="535087" y="262516"/>
                </a:lnTo>
                <a:lnTo>
                  <a:pt x="0" y="262516"/>
                </a:lnTo>
                <a:close/>
              </a:path>
            </a:pathLst>
          </a:custGeom>
          <a:solidFill>
            <a:srgbClr val="ED5B2D"/>
          </a:solidFill>
        </p:spPr>
      </p:sp>
      <p:sp>
        <p:nvSpPr>
          <p:cNvPr id="16" name="TextBox 16"/>
          <p:cNvSpPr txBox="1"/>
          <p:nvPr/>
        </p:nvSpPr>
        <p:spPr>
          <a:xfrm>
            <a:off x="1343045" y="3731634"/>
            <a:ext cx="1627556" cy="86428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510"/>
              </a:lnSpc>
            </a:pPr>
            <a:r>
              <a:rPr lang="en-US" sz="4200" dirty="0">
                <a:solidFill>
                  <a:srgbClr val="FFFFFF"/>
                </a:solidFill>
                <a:latin typeface="源真ゴシック M"/>
              </a:rPr>
              <a:t>User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16950" y="5608924"/>
            <a:ext cx="2363611" cy="1723077"/>
          </a:xfrm>
          <a:custGeom>
            <a:avLst/>
            <a:gdLst/>
            <a:ahLst/>
            <a:cxnLst/>
            <a:rect l="l" t="t" r="r" b="b"/>
            <a:pathLst>
              <a:path w="622515" h="453815">
                <a:moveTo>
                  <a:pt x="0" y="0"/>
                </a:moveTo>
                <a:lnTo>
                  <a:pt x="622515" y="0"/>
                </a:lnTo>
                <a:lnTo>
                  <a:pt x="622515" y="453815"/>
                </a:lnTo>
                <a:lnTo>
                  <a:pt x="0" y="453815"/>
                </a:lnTo>
                <a:close/>
              </a:path>
            </a:pathLst>
          </a:custGeom>
          <a:solidFill>
            <a:srgbClr val="ED5B2D"/>
          </a:solidFill>
        </p:spPr>
      </p:sp>
      <p:sp>
        <p:nvSpPr>
          <p:cNvPr id="19" name="TextBox 19"/>
          <p:cNvSpPr txBox="1"/>
          <p:nvPr/>
        </p:nvSpPr>
        <p:spPr>
          <a:xfrm>
            <a:off x="902690" y="5523450"/>
            <a:ext cx="2602213" cy="167867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510"/>
              </a:lnSpc>
            </a:pPr>
            <a:r>
              <a:rPr lang="en-US" sz="4200" dirty="0">
                <a:solidFill>
                  <a:srgbClr val="FFFFFF"/>
                </a:solidFill>
                <a:latin typeface="源真ゴシック M"/>
              </a:rPr>
              <a:t>Client</a:t>
            </a:r>
          </a:p>
          <a:p>
            <a:pPr algn="ctr">
              <a:lnSpc>
                <a:spcPts val="6510"/>
              </a:lnSpc>
            </a:pPr>
            <a:r>
              <a:rPr lang="en-US" sz="4200" dirty="0">
                <a:solidFill>
                  <a:srgbClr val="FFFFFF"/>
                </a:solidFill>
                <a:latin typeface="源真ゴシック M"/>
              </a:rPr>
              <a:t>(Phone)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025622" y="2744386"/>
            <a:ext cx="7998069" cy="6683487"/>
            <a:chOff x="0" y="0"/>
            <a:chExt cx="942995" cy="7880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2995" cy="788002"/>
            </a:xfrm>
            <a:custGeom>
              <a:avLst/>
              <a:gdLst/>
              <a:ahLst/>
              <a:cxnLst/>
              <a:rect l="l" t="t" r="r" b="b"/>
              <a:pathLst>
                <a:path w="942995" h="788002">
                  <a:moveTo>
                    <a:pt x="0" y="0"/>
                  </a:moveTo>
                  <a:lnTo>
                    <a:pt x="942995" y="0"/>
                  </a:lnTo>
                  <a:lnTo>
                    <a:pt x="942995" y="788002"/>
                  </a:lnTo>
                  <a:lnTo>
                    <a:pt x="0" y="788002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80871" y="5432277"/>
            <a:ext cx="3086099" cy="1938876"/>
            <a:chOff x="-1220" y="-46333"/>
            <a:chExt cx="812800" cy="5106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7086" cy="453815"/>
            </a:xfrm>
            <a:custGeom>
              <a:avLst/>
              <a:gdLst/>
              <a:ahLst/>
              <a:cxnLst/>
              <a:rect l="l" t="t" r="r" b="b"/>
              <a:pathLst>
                <a:path w="787086" h="453815">
                  <a:moveTo>
                    <a:pt x="0" y="0"/>
                  </a:moveTo>
                  <a:lnTo>
                    <a:pt x="787086" y="0"/>
                  </a:lnTo>
                  <a:lnTo>
                    <a:pt x="787086" y="453815"/>
                  </a:lnTo>
                  <a:lnTo>
                    <a:pt x="0" y="453815"/>
                  </a:lnTo>
                  <a:close/>
                </a:path>
              </a:pathLst>
            </a:custGeom>
            <a:solidFill>
              <a:srgbClr val="3F659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-1220" y="-46333"/>
              <a:ext cx="812800" cy="510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 err="1">
                  <a:solidFill>
                    <a:srgbClr val="FFFFFF"/>
                  </a:solidFill>
                  <a:latin typeface="源真ゴシック M"/>
                </a:rPr>
                <a:t>Controler</a:t>
              </a:r>
              <a:endParaRPr lang="en-US" sz="4200" dirty="0">
                <a:solidFill>
                  <a:srgbClr val="FFFFFF"/>
                </a:solidFill>
                <a:latin typeface="源真ゴシック M"/>
              </a:endParaRPr>
            </a:p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(Router)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051792" y="3154537"/>
            <a:ext cx="3593795" cy="1925226"/>
            <a:chOff x="0" y="-44018"/>
            <a:chExt cx="946514" cy="50705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6514" cy="453815"/>
            </a:xfrm>
            <a:custGeom>
              <a:avLst/>
              <a:gdLst/>
              <a:ahLst/>
              <a:cxnLst/>
              <a:rect l="l" t="t" r="r" b="b"/>
              <a:pathLst>
                <a:path w="946514" h="453815">
                  <a:moveTo>
                    <a:pt x="0" y="0"/>
                  </a:moveTo>
                  <a:lnTo>
                    <a:pt x="946514" y="0"/>
                  </a:lnTo>
                  <a:lnTo>
                    <a:pt x="946514" y="453815"/>
                  </a:lnTo>
                  <a:lnTo>
                    <a:pt x="0" y="453815"/>
                  </a:lnTo>
                  <a:close/>
                </a:path>
              </a:pathLst>
            </a:custGeom>
            <a:solidFill>
              <a:srgbClr val="3F659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1115" y="-44018"/>
              <a:ext cx="935399" cy="507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Data Access</a:t>
              </a:r>
            </a:p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(Spring JPA)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281744" y="3321667"/>
            <a:ext cx="3086099" cy="1723077"/>
            <a:chOff x="-18750" y="0"/>
            <a:chExt cx="812800" cy="4538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87086" cy="453815"/>
            </a:xfrm>
            <a:custGeom>
              <a:avLst/>
              <a:gdLst/>
              <a:ahLst/>
              <a:cxnLst/>
              <a:rect l="l" t="t" r="r" b="b"/>
              <a:pathLst>
                <a:path w="787086" h="453815">
                  <a:moveTo>
                    <a:pt x="0" y="0"/>
                  </a:moveTo>
                  <a:lnTo>
                    <a:pt x="787086" y="0"/>
                  </a:lnTo>
                  <a:lnTo>
                    <a:pt x="787086" y="453815"/>
                  </a:lnTo>
                  <a:lnTo>
                    <a:pt x="0" y="453815"/>
                  </a:lnTo>
                  <a:close/>
                </a:path>
              </a:pathLst>
            </a:custGeom>
            <a:solidFill>
              <a:srgbClr val="3F659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-18750" y="11500"/>
              <a:ext cx="812800" cy="39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Specific</a:t>
              </a:r>
            </a:p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Service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524648" y="2744386"/>
            <a:ext cx="4351366" cy="6683487"/>
            <a:chOff x="0" y="0"/>
            <a:chExt cx="513038" cy="78800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13038" cy="788002"/>
            </a:xfrm>
            <a:custGeom>
              <a:avLst/>
              <a:gdLst/>
              <a:ahLst/>
              <a:cxnLst/>
              <a:rect l="l" t="t" r="r" b="b"/>
              <a:pathLst>
                <a:path w="513038" h="788002">
                  <a:moveTo>
                    <a:pt x="0" y="0"/>
                  </a:moveTo>
                  <a:lnTo>
                    <a:pt x="513038" y="0"/>
                  </a:lnTo>
                  <a:lnTo>
                    <a:pt x="513038" y="788002"/>
                  </a:lnTo>
                  <a:lnTo>
                    <a:pt x="0" y="7880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391601" y="5920665"/>
            <a:ext cx="2673975" cy="1077769"/>
            <a:chOff x="0" y="-15882"/>
            <a:chExt cx="704257" cy="28385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89372" cy="262516"/>
            </a:xfrm>
            <a:custGeom>
              <a:avLst/>
              <a:gdLst/>
              <a:ahLst/>
              <a:cxnLst/>
              <a:rect l="l" t="t" r="r" b="b"/>
              <a:pathLst>
                <a:path w="689372" h="262516">
                  <a:moveTo>
                    <a:pt x="0" y="0"/>
                  </a:moveTo>
                  <a:lnTo>
                    <a:pt x="689372" y="0"/>
                  </a:lnTo>
                  <a:lnTo>
                    <a:pt x="689372" y="262516"/>
                  </a:lnTo>
                  <a:lnTo>
                    <a:pt x="0" y="262516"/>
                  </a:lnTo>
                  <a:close/>
                </a:path>
              </a:pathLst>
            </a:custGeom>
            <a:solidFill>
              <a:srgbClr val="FA6363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5882"/>
              <a:ext cx="704257" cy="28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 err="1">
                  <a:solidFill>
                    <a:srgbClr val="FFFFFF"/>
                  </a:solidFill>
                  <a:latin typeface="源真ゴシック M"/>
                </a:rPr>
                <a:t>MariaDB</a:t>
              </a:r>
              <a:endParaRPr lang="en-US" sz="4200" dirty="0">
                <a:solidFill>
                  <a:srgbClr val="FFFFFF"/>
                </a:solidFill>
                <a:latin typeface="源真ゴシック M"/>
              </a:endParaRPr>
            </a:p>
          </p:txBody>
        </p:sp>
      </p:grpSp>
      <p:sp>
        <p:nvSpPr>
          <p:cNvPr id="38" name="AutoShape 38"/>
          <p:cNvSpPr/>
          <p:nvPr/>
        </p:nvSpPr>
        <p:spPr>
          <a:xfrm rot="5389337">
            <a:off x="1748562" y="5133519"/>
            <a:ext cx="903188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 rot="-10800000">
            <a:off x="3380561" y="6425812"/>
            <a:ext cx="2004829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 rot="-5400000">
            <a:off x="6609026" y="5291642"/>
            <a:ext cx="54142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 rot="-20758">
            <a:off x="8373964" y="4185251"/>
            <a:ext cx="67769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2" name="TextBox 42"/>
          <p:cNvSpPr txBox="1"/>
          <p:nvPr/>
        </p:nvSpPr>
        <p:spPr>
          <a:xfrm>
            <a:off x="13755656" y="3326810"/>
            <a:ext cx="183474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1"/>
              </a:lnSpc>
            </a:pPr>
            <a:r>
              <a:rPr lang="en-US" sz="4894" dirty="0">
                <a:solidFill>
                  <a:srgbClr val="000000"/>
                </a:solidFill>
                <a:latin typeface="Arimo"/>
              </a:rPr>
              <a:t>JDBC</a:t>
            </a:r>
          </a:p>
        </p:txBody>
      </p:sp>
      <p:sp>
        <p:nvSpPr>
          <p:cNvPr id="43" name="AutoShape 43"/>
          <p:cNvSpPr/>
          <p:nvPr/>
        </p:nvSpPr>
        <p:spPr>
          <a:xfrm rot="5421083">
            <a:off x="14806621" y="5058600"/>
            <a:ext cx="1798449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4" name="AutoShape 44"/>
          <p:cNvSpPr/>
          <p:nvPr/>
        </p:nvSpPr>
        <p:spPr>
          <a:xfrm>
            <a:off x="12645587" y="4171457"/>
            <a:ext cx="3054744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519672" y="2988662"/>
            <a:ext cx="837749" cy="66601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6582279" y="2956599"/>
            <a:ext cx="966598" cy="969021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1651547" y="8142255"/>
            <a:ext cx="1082798" cy="1082798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664035" y="406228"/>
            <a:ext cx="927762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>
                <a:solidFill>
                  <a:srgbClr val="66485E"/>
                </a:solidFill>
                <a:ea typeface="源石ゴシック Bold"/>
              </a:rPr>
              <a:t>平台系統架構圖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19672" y="8008905"/>
            <a:ext cx="3358167" cy="93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7"/>
              </a:lnSpc>
            </a:pPr>
            <a:r>
              <a:rPr lang="en-US" sz="5376">
                <a:solidFill>
                  <a:srgbClr val="000000"/>
                </a:solidFill>
                <a:latin typeface="Arimo"/>
              </a:rPr>
              <a:t>Client side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140542" y="8003900"/>
            <a:ext cx="3768228" cy="93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7"/>
              </a:lnSpc>
            </a:pPr>
            <a:r>
              <a:rPr lang="en-US" sz="5376">
                <a:solidFill>
                  <a:srgbClr val="000000"/>
                </a:solidFill>
                <a:latin typeface="Arimo"/>
              </a:rPr>
              <a:t>Server side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415919" y="8061202"/>
            <a:ext cx="456882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Arimo"/>
              </a:rPr>
              <a:t>Datadase side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477818" y="5099383"/>
            <a:ext cx="187964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HTTP/HTTPS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JSON Format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Reply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03216" y="6562417"/>
            <a:ext cx="126382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</a:rPr>
              <a:t>Request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9150" y="3265819"/>
            <a:ext cx="5657850" cy="3436505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629150" y="6702324"/>
            <a:ext cx="5657850" cy="3584676"/>
            <a:chOff x="0" y="0"/>
            <a:chExt cx="1913890" cy="1212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212594"/>
            </a:xfrm>
            <a:custGeom>
              <a:avLst/>
              <a:gdLst/>
              <a:ahLst/>
              <a:cxnLst/>
              <a:rect l="l" t="t" r="r" b="b"/>
              <a:pathLst>
                <a:path w="1913890" h="1212594">
                  <a:moveTo>
                    <a:pt x="0" y="0"/>
                  </a:moveTo>
                  <a:lnTo>
                    <a:pt x="1913890" y="0"/>
                  </a:lnTo>
                  <a:lnTo>
                    <a:pt x="1913890" y="1212594"/>
                  </a:lnTo>
                  <a:lnTo>
                    <a:pt x="0" y="1212594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629150" y="0"/>
            <a:ext cx="5657850" cy="3438407"/>
            <a:chOff x="0" y="0"/>
            <a:chExt cx="1913890" cy="116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163116"/>
            </a:xfrm>
            <a:custGeom>
              <a:avLst/>
              <a:gdLst/>
              <a:ahLst/>
              <a:cxnLst/>
              <a:rect l="l" t="t" r="r" b="b"/>
              <a:pathLst>
                <a:path w="1913890" h="1163116">
                  <a:moveTo>
                    <a:pt x="0" y="0"/>
                  </a:moveTo>
                  <a:lnTo>
                    <a:pt x="1913890" y="0"/>
                  </a:lnTo>
                  <a:lnTo>
                    <a:pt x="1913890" y="1163116"/>
                  </a:lnTo>
                  <a:lnTo>
                    <a:pt x="0" y="116311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241958" y="1909459"/>
            <a:ext cx="12954000" cy="507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indent="-133985">
              <a:buSzPts val="2210"/>
            </a:pPr>
            <a:r>
              <a:rPr lang="zh-TW" alt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在模型完成後，我們有做了市場調</a:t>
            </a:r>
            <a:r>
              <a:rPr lang="zh-TW" altLang="en-US" sz="3200" b="1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查</a:t>
            </a:r>
            <a:r>
              <a:rPr lang="zh-TW" alt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及抽樣訪談，其結果證明學生需求</a:t>
            </a:r>
            <a:r>
              <a:rPr lang="zh-TW" altLang="en-US" sz="3200" b="1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強烈</a:t>
            </a:r>
            <a:r>
              <a:rPr lang="zh-TW" alt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，有多數訪談者詢問可以推出使用，使我們信心大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增。</a:t>
            </a:r>
            <a:endParaRPr lang="en-US" altLang="zh-TW" sz="3200" dirty="0" smtClean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 lvl="0" indent="-133985">
              <a:buSzPts val="2210"/>
            </a:pPr>
            <a:endParaRPr lang="en-US" altLang="zh-TW" sz="3200" dirty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 lvl="0" indent="-133985">
              <a:buSzPts val="2210"/>
            </a:pP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目前</a:t>
            </a:r>
            <a:r>
              <a:rPr lang="zh-TW" altLang="en-US" sz="3200" b="1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沒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有任何</a:t>
            </a:r>
            <a:r>
              <a:rPr lang="en-US" altLang="zh-TW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APP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可以</a:t>
            </a:r>
            <a:r>
              <a:rPr lang="zh-TW" altLang="en-US" sz="3200" b="1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只把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三校的學生聚集在一起，但這個</a:t>
            </a:r>
            <a:r>
              <a:rPr lang="en-US" altLang="zh-TW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APP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可以，這群優質的人才擁有極高的經</a:t>
            </a:r>
            <a:r>
              <a:rPr lang="zh-TW" altLang="en-US" sz="3200" b="1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營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價</a:t>
            </a:r>
            <a:r>
              <a:rPr lang="zh-TW" altLang="en-US" sz="3200" b="1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值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，也是各大企業極力想接觸的族群。</a:t>
            </a:r>
            <a:endParaRPr lang="en-US" altLang="zh-TW" sz="3200" dirty="0" smtClean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 lvl="0" indent="-133985">
              <a:buSzPts val="2210"/>
            </a:pPr>
            <a:endParaRPr lang="en-US" altLang="zh-TW" sz="3200" dirty="0" smtClean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 lvl="0" indent="-133985">
              <a:buSzPts val="2210"/>
            </a:pP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目前我們正在積極準備創業競</a:t>
            </a:r>
            <a:r>
              <a:rPr lang="zh-TW" altLang="en-US" sz="3200" b="1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賽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和完</a:t>
            </a:r>
            <a:r>
              <a:rPr lang="zh-TW" altLang="en-US" sz="3200" b="1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善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商業模式，並且與多位業師討論，我們</a:t>
            </a:r>
            <a:r>
              <a:rPr lang="zh-TW" altLang="en-US" sz="3200" b="1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希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望未來能讓學</a:t>
            </a:r>
            <a:r>
              <a:rPr lang="zh-TW" altLang="en-US" sz="3200" b="1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弟妹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們，能</a:t>
            </a:r>
            <a:r>
              <a:rPr lang="zh-TW" altLang="en-US" sz="3200" b="1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夠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使用到我們我們開發的</a:t>
            </a:r>
            <a:r>
              <a:rPr lang="en-US" altLang="zh-TW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APP</a:t>
            </a:r>
            <a:r>
              <a:rPr lang="zh-TW" altLang="en-US" sz="3200" dirty="0" smtClean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，豐富其大學生活。</a:t>
            </a:r>
            <a:endParaRPr lang="en-US" sz="3200" dirty="0" smtClean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4960"/>
              </a:lnSpc>
            </a:pPr>
            <a:endParaRPr lang="en-US" sz="3200" dirty="0">
              <a:solidFill>
                <a:srgbClr val="000000"/>
              </a:solidFill>
              <a:ea typeface="Arimo"/>
            </a:endParaRPr>
          </a:p>
        </p:txBody>
      </p:sp>
      <p:grpSp>
        <p:nvGrpSpPr>
          <p:cNvPr id="9" name="Group 9"/>
          <p:cNvGrpSpPr/>
          <p:nvPr/>
        </p:nvGrpSpPr>
        <p:grpSpPr>
          <a:xfrm rot="-1898730">
            <a:off x="15162817" y="32677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47800" y="263160"/>
            <a:ext cx="3405559" cy="187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1"/>
              </a:lnSpc>
              <a:spcBef>
                <a:spcPct val="0"/>
              </a:spcBef>
            </a:pPr>
            <a:r>
              <a:rPr lang="en-US" sz="6704" dirty="0" err="1">
                <a:solidFill>
                  <a:srgbClr val="000000"/>
                </a:solidFill>
                <a:ea typeface="モトヤアポロ"/>
              </a:rPr>
              <a:t>未來發展</a:t>
            </a:r>
            <a:endParaRPr lang="en-US" sz="6704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6590520" y="7212310"/>
            <a:ext cx="5106956" cy="1046477"/>
          </a:xfrm>
          <a:prstGeom prst="roundRect">
            <a:avLst>
              <a:gd name="adj" fmla="val 50000"/>
            </a:avLst>
          </a:prstGeom>
          <a:solidFill>
            <a:srgbClr val="D83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7119936" y="7282429"/>
            <a:ext cx="4048125" cy="8539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580"/>
              </a:lnSpc>
            </a:pPr>
            <a:r>
              <a:rPr lang="en-US" sz="3600" dirty="0" err="1">
                <a:solidFill>
                  <a:srgbClr val="F6F6E9"/>
                </a:solidFill>
                <a:ea typeface="モトヤアポロ"/>
              </a:rPr>
              <a:t>成功關鍵因素</a:t>
            </a:r>
            <a:endParaRPr lang="en-US" sz="3600" dirty="0">
              <a:solidFill>
                <a:srgbClr val="F6F6E9"/>
              </a:solidFill>
              <a:ea typeface="モトヤアポロ"/>
            </a:endParaRP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8816980" y="8794109"/>
            <a:ext cx="1056189" cy="928382"/>
            <a:chOff x="0" y="0"/>
            <a:chExt cx="333817" cy="2934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3817" cy="293422"/>
            </a:xfrm>
            <a:custGeom>
              <a:avLst/>
              <a:gdLst/>
              <a:ahLst/>
              <a:cxnLst/>
              <a:rect l="l" t="t" r="r" b="b"/>
              <a:pathLst>
                <a:path w="333817" h="293422">
                  <a:moveTo>
                    <a:pt x="166908" y="0"/>
                  </a:moveTo>
                  <a:lnTo>
                    <a:pt x="333817" y="293422"/>
                  </a:lnTo>
                  <a:lnTo>
                    <a:pt x="0" y="293422"/>
                  </a:lnTo>
                  <a:lnTo>
                    <a:pt x="166908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24447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35644" y="9009642"/>
            <a:ext cx="3552825" cy="5327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960"/>
              </a:lnSpc>
            </a:pPr>
            <a:r>
              <a:rPr lang="zh-TW" altLang="en-US" sz="3200" dirty="0">
                <a:solidFill>
                  <a:srgbClr val="D83B0A"/>
                </a:solidFill>
                <a:ea typeface="モトヤアポロ"/>
              </a:rPr>
              <a:t>社團支持</a:t>
            </a:r>
            <a:endParaRPr lang="en-US" sz="3200" dirty="0">
              <a:solidFill>
                <a:srgbClr val="D83B0A"/>
              </a:solidFill>
              <a:ea typeface="モトヤアポロ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143465" y="8730207"/>
            <a:ext cx="3790950" cy="106693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960"/>
              </a:lnSpc>
            </a:pPr>
            <a:r>
              <a:rPr lang="zh-TW" altLang="en-US" sz="3200" dirty="0">
                <a:solidFill>
                  <a:srgbClr val="D83B0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豐富的活動</a:t>
            </a:r>
            <a:endParaRPr lang="en-US" altLang="zh-TW" sz="3200" dirty="0">
              <a:solidFill>
                <a:srgbClr val="D83B0A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 algn="ctr">
              <a:lnSpc>
                <a:spcPts val="4960"/>
              </a:lnSpc>
            </a:pPr>
            <a:r>
              <a:rPr lang="zh-TW" altLang="en-US" sz="3200" dirty="0">
                <a:solidFill>
                  <a:srgbClr val="D83B0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讓學生願意安裝</a:t>
            </a:r>
            <a:endParaRPr lang="en-US" sz="3200" dirty="0">
              <a:solidFill>
                <a:srgbClr val="D83B0A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10278044" y="8572500"/>
            <a:ext cx="3521792" cy="14478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3B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>
            <a:off x="5148313" y="8886741"/>
            <a:ext cx="2919810" cy="802698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3B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769116" y="1867434"/>
            <a:ext cx="12589787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00839" y="377046"/>
            <a:ext cx="13026753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zh-TW" altLang="en-US" sz="9600" b="1" spc="480" dirty="0" smtClean="0">
                <a:solidFill>
                  <a:srgbClr val="66485E"/>
                </a:solidFill>
                <a:latin typeface="Yu Gothic UI Semibold" panose="020B0700000000000000" pitchFamily="34" charset="-128"/>
                <a:ea typeface="Yu Gothic UI Semibold" panose="020B0700000000000000" pitchFamily="34" charset="-128"/>
                <a:cs typeface="Arial" panose="020B0604020202020204" pitchFamily="34" charset="0"/>
              </a:rPr>
              <a:t>總結回顧</a:t>
            </a:r>
            <a:endParaRPr lang="en-US" sz="9600" b="1" spc="480" dirty="0">
              <a:solidFill>
                <a:srgbClr val="66485E"/>
              </a:solidFill>
              <a:latin typeface="Yu Gothic UI Semibold" panose="020B0700000000000000" pitchFamily="34" charset="-128"/>
              <a:ea typeface="Yu Gothic UI Semibold" panose="020B0700000000000000" pitchFamily="34" charset="-128"/>
              <a:cs typeface="Arial" panose="020B0604020202020204" pitchFamily="34" charset="0"/>
            </a:endParaRPr>
          </a:p>
        </p:txBody>
      </p:sp>
      <p:grpSp>
        <p:nvGrpSpPr>
          <p:cNvPr id="8" name="Group 8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519672" y="7933605"/>
            <a:ext cx="4711604" cy="3781941"/>
            <a:chOff x="0" y="0"/>
            <a:chExt cx="6282139" cy="504258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>
                  <a:alpha val="49804"/>
                </a:srgbClr>
              </a:solidFill>
            </p:spPr>
          </p:sp>
        </p:grpSp>
      </p:grpSp>
      <p:sp>
        <p:nvSpPr>
          <p:cNvPr id="24" name="TextBox 35">
            <a:extLst>
              <a:ext uri="{FF2B5EF4-FFF2-40B4-BE49-F238E27FC236}">
                <a16:creationId xmlns="" xmlns:a16="http://schemas.microsoft.com/office/drawing/2014/main" id="{C1B26762-4DEF-4D99-997C-22A60781755D}"/>
              </a:ext>
            </a:extLst>
          </p:cNvPr>
          <p:cNvSpPr txBox="1"/>
          <p:nvPr/>
        </p:nvSpPr>
        <p:spPr>
          <a:xfrm>
            <a:off x="13816494" y="3767738"/>
            <a:ext cx="736837" cy="846374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881"/>
              </a:lnSpc>
            </a:pPr>
            <a:endParaRPr/>
          </a:p>
        </p:txBody>
      </p:sp>
      <p:grpSp>
        <p:nvGrpSpPr>
          <p:cNvPr id="25" name="Group 33">
            <a:extLst>
              <a:ext uri="{FF2B5EF4-FFF2-40B4-BE49-F238E27FC236}">
                <a16:creationId xmlns="" xmlns:a16="http://schemas.microsoft.com/office/drawing/2014/main" id="{D5FD7730-A9F6-4F10-8CC7-A79265F17556}"/>
              </a:ext>
            </a:extLst>
          </p:cNvPr>
          <p:cNvGrpSpPr/>
          <p:nvPr/>
        </p:nvGrpSpPr>
        <p:grpSpPr>
          <a:xfrm>
            <a:off x="8584418" y="7210591"/>
            <a:ext cx="1512783" cy="174894"/>
            <a:chOff x="0" y="0"/>
            <a:chExt cx="1670499" cy="42944"/>
          </a:xfrm>
        </p:grpSpPr>
        <p:sp>
          <p:nvSpPr>
            <p:cNvPr id="26" name="Freeform 34">
              <a:extLst>
                <a:ext uri="{FF2B5EF4-FFF2-40B4-BE49-F238E27FC236}">
                  <a16:creationId xmlns="" xmlns:a16="http://schemas.microsoft.com/office/drawing/2014/main" id="{F879AC2D-CB30-4DA9-B47B-A8C9990956C5}"/>
                </a:ext>
              </a:extLst>
            </p:cNvPr>
            <p:cNvSpPr/>
            <p:nvPr/>
          </p:nvSpPr>
          <p:spPr>
            <a:xfrm>
              <a:off x="0" y="0"/>
              <a:ext cx="1670499" cy="42944"/>
            </a:xfrm>
            <a:custGeom>
              <a:avLst/>
              <a:gdLst/>
              <a:ahLst/>
              <a:cxnLst/>
              <a:rect l="l" t="t" r="r" b="b"/>
              <a:pathLst>
                <a:path w="1670499" h="42944">
                  <a:moveTo>
                    <a:pt x="0" y="0"/>
                  </a:moveTo>
                  <a:lnTo>
                    <a:pt x="1670499" y="0"/>
                  </a:lnTo>
                  <a:lnTo>
                    <a:pt x="167049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7" name="TextBox 35">
              <a:extLst>
                <a:ext uri="{FF2B5EF4-FFF2-40B4-BE49-F238E27FC236}">
                  <a16:creationId xmlns="" xmlns:a16="http://schemas.microsoft.com/office/drawing/2014/main" id="{C1B26762-4DEF-4D99-997C-22A60781755D}"/>
                </a:ext>
              </a:extLst>
            </p:cNvPr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1" name="Group 33">
            <a:extLst>
              <a:ext uri="{FF2B5EF4-FFF2-40B4-BE49-F238E27FC236}">
                <a16:creationId xmlns="" xmlns:a16="http://schemas.microsoft.com/office/drawing/2014/main" id="{B46C8C52-7E73-4145-9CF6-09B7E61171AC}"/>
              </a:ext>
            </a:extLst>
          </p:cNvPr>
          <p:cNvGrpSpPr/>
          <p:nvPr/>
        </p:nvGrpSpPr>
        <p:grpSpPr>
          <a:xfrm>
            <a:off x="4572000" y="5112138"/>
            <a:ext cx="747289" cy="214796"/>
            <a:chOff x="0" y="0"/>
            <a:chExt cx="1670499" cy="42944"/>
          </a:xfrm>
        </p:grpSpPr>
        <p:sp>
          <p:nvSpPr>
            <p:cNvPr id="32" name="Freeform 34">
              <a:extLst>
                <a:ext uri="{FF2B5EF4-FFF2-40B4-BE49-F238E27FC236}">
                  <a16:creationId xmlns="" xmlns:a16="http://schemas.microsoft.com/office/drawing/2014/main" id="{C0D54FED-3ED8-4F14-83BB-CC5FDFE4B4DB}"/>
                </a:ext>
              </a:extLst>
            </p:cNvPr>
            <p:cNvSpPr/>
            <p:nvPr/>
          </p:nvSpPr>
          <p:spPr>
            <a:xfrm>
              <a:off x="0" y="0"/>
              <a:ext cx="1670499" cy="42944"/>
            </a:xfrm>
            <a:custGeom>
              <a:avLst/>
              <a:gdLst/>
              <a:ahLst/>
              <a:cxnLst/>
              <a:rect l="l" t="t" r="r" b="b"/>
              <a:pathLst>
                <a:path w="1670499" h="42944">
                  <a:moveTo>
                    <a:pt x="0" y="0"/>
                  </a:moveTo>
                  <a:lnTo>
                    <a:pt x="1670499" y="0"/>
                  </a:lnTo>
                  <a:lnTo>
                    <a:pt x="167049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33" name="TextBox 35">
              <a:extLst>
                <a:ext uri="{FF2B5EF4-FFF2-40B4-BE49-F238E27FC236}">
                  <a16:creationId xmlns="" xmlns:a16="http://schemas.microsoft.com/office/drawing/2014/main" id="{F7A47974-F8BA-4E24-AE17-DA7C3A69B8BA}"/>
                </a:ext>
              </a:extLst>
            </p:cNvPr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="" xmlns:a16="http://schemas.microsoft.com/office/drawing/2014/main" id="{B46C8C52-7E73-4145-9CF6-09B7E61171AC}"/>
              </a:ext>
            </a:extLst>
          </p:cNvPr>
          <p:cNvGrpSpPr/>
          <p:nvPr/>
        </p:nvGrpSpPr>
        <p:grpSpPr>
          <a:xfrm>
            <a:off x="6970292" y="5112138"/>
            <a:ext cx="1600200" cy="214796"/>
            <a:chOff x="0" y="0"/>
            <a:chExt cx="1670499" cy="42944"/>
          </a:xfrm>
        </p:grpSpPr>
        <p:sp>
          <p:nvSpPr>
            <p:cNvPr id="35" name="Freeform 34">
              <a:extLst>
                <a:ext uri="{FF2B5EF4-FFF2-40B4-BE49-F238E27FC236}">
                  <a16:creationId xmlns="" xmlns:a16="http://schemas.microsoft.com/office/drawing/2014/main" id="{C0D54FED-3ED8-4F14-83BB-CC5FDFE4B4DB}"/>
                </a:ext>
              </a:extLst>
            </p:cNvPr>
            <p:cNvSpPr/>
            <p:nvPr/>
          </p:nvSpPr>
          <p:spPr>
            <a:xfrm>
              <a:off x="0" y="0"/>
              <a:ext cx="1670499" cy="42944"/>
            </a:xfrm>
            <a:custGeom>
              <a:avLst/>
              <a:gdLst/>
              <a:ahLst/>
              <a:cxnLst/>
              <a:rect l="l" t="t" r="r" b="b"/>
              <a:pathLst>
                <a:path w="1670499" h="42944">
                  <a:moveTo>
                    <a:pt x="0" y="0"/>
                  </a:moveTo>
                  <a:lnTo>
                    <a:pt x="1670499" y="0"/>
                  </a:lnTo>
                  <a:lnTo>
                    <a:pt x="167049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F7A47974-F8BA-4E24-AE17-DA7C3A69B8BA}"/>
                </a:ext>
              </a:extLst>
            </p:cNvPr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7" name="Group 33">
            <a:extLst>
              <a:ext uri="{FF2B5EF4-FFF2-40B4-BE49-F238E27FC236}">
                <a16:creationId xmlns="" xmlns:a16="http://schemas.microsoft.com/office/drawing/2014/main" id="{B46C8C52-7E73-4145-9CF6-09B7E61171AC}"/>
              </a:ext>
            </a:extLst>
          </p:cNvPr>
          <p:cNvGrpSpPr/>
          <p:nvPr/>
        </p:nvGrpSpPr>
        <p:grpSpPr>
          <a:xfrm>
            <a:off x="9460249" y="2624987"/>
            <a:ext cx="1600200" cy="4494215"/>
            <a:chOff x="0" y="-85725"/>
            <a:chExt cx="1670499" cy="898525"/>
          </a:xfrm>
        </p:grpSpPr>
        <p:sp>
          <p:nvSpPr>
            <p:cNvPr id="38" name="Freeform 34">
              <a:extLst>
                <a:ext uri="{FF2B5EF4-FFF2-40B4-BE49-F238E27FC236}">
                  <a16:creationId xmlns="" xmlns:a16="http://schemas.microsoft.com/office/drawing/2014/main" id="{C0D54FED-3ED8-4F14-83BB-CC5FDFE4B4DB}"/>
                </a:ext>
              </a:extLst>
            </p:cNvPr>
            <p:cNvSpPr/>
            <p:nvPr/>
          </p:nvSpPr>
          <p:spPr>
            <a:xfrm>
              <a:off x="0" y="0"/>
              <a:ext cx="1670499" cy="42944"/>
            </a:xfrm>
            <a:custGeom>
              <a:avLst/>
              <a:gdLst/>
              <a:ahLst/>
              <a:cxnLst/>
              <a:rect l="l" t="t" r="r" b="b"/>
              <a:pathLst>
                <a:path w="1670499" h="42944">
                  <a:moveTo>
                    <a:pt x="0" y="0"/>
                  </a:moveTo>
                  <a:lnTo>
                    <a:pt x="1670499" y="0"/>
                  </a:lnTo>
                  <a:lnTo>
                    <a:pt x="167049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39" name="TextBox 35">
              <a:extLst>
                <a:ext uri="{FF2B5EF4-FFF2-40B4-BE49-F238E27FC236}">
                  <a16:creationId xmlns="" xmlns:a16="http://schemas.microsoft.com/office/drawing/2014/main" id="{F7A47974-F8BA-4E24-AE17-DA7C3A69B8BA}"/>
                </a:ext>
              </a:extLst>
            </p:cNvPr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40" name="Group 33">
            <a:extLst>
              <a:ext uri="{FF2B5EF4-FFF2-40B4-BE49-F238E27FC236}">
                <a16:creationId xmlns="" xmlns:a16="http://schemas.microsoft.com/office/drawing/2014/main" id="{B46C8C52-7E73-4145-9CF6-09B7E61171AC}"/>
              </a:ext>
            </a:extLst>
          </p:cNvPr>
          <p:cNvGrpSpPr/>
          <p:nvPr/>
        </p:nvGrpSpPr>
        <p:grpSpPr>
          <a:xfrm>
            <a:off x="10662230" y="5124663"/>
            <a:ext cx="747289" cy="214796"/>
            <a:chOff x="0" y="0"/>
            <a:chExt cx="1670499" cy="42944"/>
          </a:xfrm>
        </p:grpSpPr>
        <p:sp>
          <p:nvSpPr>
            <p:cNvPr id="41" name="Freeform 34">
              <a:extLst>
                <a:ext uri="{FF2B5EF4-FFF2-40B4-BE49-F238E27FC236}">
                  <a16:creationId xmlns="" xmlns:a16="http://schemas.microsoft.com/office/drawing/2014/main" id="{C0D54FED-3ED8-4F14-83BB-CC5FDFE4B4DB}"/>
                </a:ext>
              </a:extLst>
            </p:cNvPr>
            <p:cNvSpPr/>
            <p:nvPr/>
          </p:nvSpPr>
          <p:spPr>
            <a:xfrm>
              <a:off x="0" y="0"/>
              <a:ext cx="1670499" cy="42944"/>
            </a:xfrm>
            <a:custGeom>
              <a:avLst/>
              <a:gdLst/>
              <a:ahLst/>
              <a:cxnLst/>
              <a:rect l="l" t="t" r="r" b="b"/>
              <a:pathLst>
                <a:path w="1670499" h="42944">
                  <a:moveTo>
                    <a:pt x="0" y="0"/>
                  </a:moveTo>
                  <a:lnTo>
                    <a:pt x="1670499" y="0"/>
                  </a:lnTo>
                  <a:lnTo>
                    <a:pt x="167049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42" name="TextBox 35">
              <a:extLst>
                <a:ext uri="{FF2B5EF4-FFF2-40B4-BE49-F238E27FC236}">
                  <a16:creationId xmlns="" xmlns:a16="http://schemas.microsoft.com/office/drawing/2014/main" id="{F7A47974-F8BA-4E24-AE17-DA7C3A69B8BA}"/>
                </a:ext>
              </a:extLst>
            </p:cNvPr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43" name="Group 33">
            <a:extLst>
              <a:ext uri="{FF2B5EF4-FFF2-40B4-BE49-F238E27FC236}">
                <a16:creationId xmlns="" xmlns:a16="http://schemas.microsoft.com/office/drawing/2014/main" id="{D5FD7730-A9F6-4F10-8CC7-A79265F17556}"/>
              </a:ext>
            </a:extLst>
          </p:cNvPr>
          <p:cNvGrpSpPr/>
          <p:nvPr/>
        </p:nvGrpSpPr>
        <p:grpSpPr>
          <a:xfrm>
            <a:off x="9849546" y="7695625"/>
            <a:ext cx="4476054" cy="174894"/>
            <a:chOff x="0" y="0"/>
            <a:chExt cx="1670499" cy="42944"/>
          </a:xfrm>
        </p:grpSpPr>
        <p:sp>
          <p:nvSpPr>
            <p:cNvPr id="44" name="Freeform 34">
              <a:extLst>
                <a:ext uri="{FF2B5EF4-FFF2-40B4-BE49-F238E27FC236}">
                  <a16:creationId xmlns="" xmlns:a16="http://schemas.microsoft.com/office/drawing/2014/main" id="{F879AC2D-CB30-4DA9-B47B-A8C9990956C5}"/>
                </a:ext>
              </a:extLst>
            </p:cNvPr>
            <p:cNvSpPr/>
            <p:nvPr/>
          </p:nvSpPr>
          <p:spPr>
            <a:xfrm>
              <a:off x="0" y="0"/>
              <a:ext cx="1670499" cy="42944"/>
            </a:xfrm>
            <a:custGeom>
              <a:avLst/>
              <a:gdLst/>
              <a:ahLst/>
              <a:cxnLst/>
              <a:rect l="l" t="t" r="r" b="b"/>
              <a:pathLst>
                <a:path w="1670499" h="42944">
                  <a:moveTo>
                    <a:pt x="0" y="0"/>
                  </a:moveTo>
                  <a:lnTo>
                    <a:pt x="1670499" y="0"/>
                  </a:lnTo>
                  <a:lnTo>
                    <a:pt x="167049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45" name="TextBox 35">
              <a:extLst>
                <a:ext uri="{FF2B5EF4-FFF2-40B4-BE49-F238E27FC236}">
                  <a16:creationId xmlns="" xmlns:a16="http://schemas.microsoft.com/office/drawing/2014/main" id="{C1B26762-4DEF-4D99-997C-22A60781755D}"/>
                </a:ext>
              </a:extLst>
            </p:cNvPr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46" name="Group 33">
            <a:extLst>
              <a:ext uri="{FF2B5EF4-FFF2-40B4-BE49-F238E27FC236}">
                <a16:creationId xmlns="" xmlns:a16="http://schemas.microsoft.com/office/drawing/2014/main" id="{D5FD7730-A9F6-4F10-8CC7-A79265F17556}"/>
              </a:ext>
            </a:extLst>
          </p:cNvPr>
          <p:cNvGrpSpPr/>
          <p:nvPr/>
        </p:nvGrpSpPr>
        <p:grpSpPr>
          <a:xfrm>
            <a:off x="8925852" y="8186849"/>
            <a:ext cx="751548" cy="174894"/>
            <a:chOff x="0" y="0"/>
            <a:chExt cx="1670499" cy="42944"/>
          </a:xfrm>
        </p:grpSpPr>
        <p:sp>
          <p:nvSpPr>
            <p:cNvPr id="47" name="Freeform 34">
              <a:extLst>
                <a:ext uri="{FF2B5EF4-FFF2-40B4-BE49-F238E27FC236}">
                  <a16:creationId xmlns="" xmlns:a16="http://schemas.microsoft.com/office/drawing/2014/main" id="{F879AC2D-CB30-4DA9-B47B-A8C9990956C5}"/>
                </a:ext>
              </a:extLst>
            </p:cNvPr>
            <p:cNvSpPr/>
            <p:nvPr/>
          </p:nvSpPr>
          <p:spPr>
            <a:xfrm>
              <a:off x="0" y="0"/>
              <a:ext cx="1670499" cy="42944"/>
            </a:xfrm>
            <a:custGeom>
              <a:avLst/>
              <a:gdLst/>
              <a:ahLst/>
              <a:cxnLst/>
              <a:rect l="l" t="t" r="r" b="b"/>
              <a:pathLst>
                <a:path w="1670499" h="42944">
                  <a:moveTo>
                    <a:pt x="0" y="0"/>
                  </a:moveTo>
                  <a:lnTo>
                    <a:pt x="1670499" y="0"/>
                  </a:lnTo>
                  <a:lnTo>
                    <a:pt x="167049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48" name="TextBox 35">
              <a:extLst>
                <a:ext uri="{FF2B5EF4-FFF2-40B4-BE49-F238E27FC236}">
                  <a16:creationId xmlns="" xmlns:a16="http://schemas.microsoft.com/office/drawing/2014/main" id="{C1B26762-4DEF-4D99-997C-22A60781755D}"/>
                </a:ext>
              </a:extLst>
            </p:cNvPr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54" name="Group 6"/>
          <p:cNvGrpSpPr/>
          <p:nvPr/>
        </p:nvGrpSpPr>
        <p:grpSpPr>
          <a:xfrm>
            <a:off x="15011371" y="4910412"/>
            <a:ext cx="2686004" cy="725552"/>
            <a:chOff x="0" y="0"/>
            <a:chExt cx="5374456" cy="967402"/>
          </a:xfrm>
        </p:grpSpPr>
        <p:grpSp>
          <p:nvGrpSpPr>
            <p:cNvPr id="55" name="Group 7"/>
            <p:cNvGrpSpPr>
              <a:grpSpLocks noChangeAspect="1"/>
            </p:cNvGrpSpPr>
            <p:nvPr/>
          </p:nvGrpSpPr>
          <p:grpSpPr>
            <a:xfrm>
              <a:off x="0" y="0"/>
              <a:ext cx="5374456" cy="967402"/>
              <a:chOff x="0" y="0"/>
              <a:chExt cx="1270000" cy="228600"/>
            </a:xfrm>
          </p:grpSpPr>
          <p:sp>
            <p:nvSpPr>
              <p:cNvPr id="56" name="Freeform 8"/>
              <p:cNvSpPr/>
              <p:nvPr/>
            </p:nvSpPr>
            <p:spPr>
              <a:xfrm>
                <a:off x="0" y="0"/>
                <a:ext cx="12700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2286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228600"/>
                    </a:lnTo>
                    <a:lnTo>
                      <a:pt x="0" y="228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  <p:sp>
            <p:nvSpPr>
              <p:cNvPr id="57" name="Freeform 9"/>
              <p:cNvSpPr/>
              <p:nvPr/>
            </p:nvSpPr>
            <p:spPr>
              <a:xfrm>
                <a:off x="0" y="0"/>
                <a:ext cx="1060301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825500" h="228600">
                    <a:moveTo>
                      <a:pt x="0" y="0"/>
                    </a:moveTo>
                    <a:lnTo>
                      <a:pt x="825500" y="0"/>
                    </a:lnTo>
                    <a:lnTo>
                      <a:pt x="825500" y="228600"/>
                    </a:lnTo>
                    <a:lnTo>
                      <a:pt x="0" y="228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sp>
        <p:nvSpPr>
          <p:cNvPr id="58" name="TextBox 13"/>
          <p:cNvSpPr txBox="1"/>
          <p:nvPr/>
        </p:nvSpPr>
        <p:spPr>
          <a:xfrm>
            <a:off x="14867601" y="5971482"/>
            <a:ext cx="3005561" cy="5129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TW" sz="4000" spc="100" dirty="0" smtClean="0">
                <a:solidFill>
                  <a:srgbClr val="545454"/>
                </a:solidFill>
                <a:latin typeface="源真ゴシック M Bold"/>
              </a:rPr>
              <a:t>85</a:t>
            </a:r>
            <a:r>
              <a:rPr lang="en-US" sz="4000" spc="100" dirty="0" smtClean="0">
                <a:solidFill>
                  <a:srgbClr val="545454"/>
                </a:solidFill>
                <a:latin typeface="源真ゴシック M Bold"/>
              </a:rPr>
              <a:t>%</a:t>
            </a:r>
            <a:r>
              <a:rPr lang="en-US" sz="4000" spc="100" dirty="0">
                <a:solidFill>
                  <a:srgbClr val="545454"/>
                </a:solidFill>
                <a:latin typeface="源真ゴシック M Bold"/>
              </a:rPr>
              <a:t>的學生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5619687"/>
              </p:ext>
            </p:extLst>
          </p:nvPr>
        </p:nvGraphicFramePr>
        <p:xfrm>
          <a:off x="1533968" y="2474966"/>
          <a:ext cx="12954001" cy="7036971"/>
        </p:xfrm>
        <a:graphic>
          <a:graphicData uri="http://schemas.openxmlformats.org/drawingml/2006/table">
            <a:tbl>
              <a:tblPr/>
              <a:tblGrid>
                <a:gridCol w="280943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01445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57540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zh-TW" altLang="en-US" sz="3600" b="1" u="none" kern="1200" dirty="0" smtClean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發現問題</a:t>
                      </a:r>
                      <a:endParaRPr lang="en-US" sz="3600" b="1" u="none" kern="12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zh-TW" altLang="en-US" sz="3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</a:rPr>
                        <a:t>三</a:t>
                      </a:r>
                      <a:r>
                        <a:rPr lang="zh-TW" altLang="en-US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校同學互動不足     </a:t>
                      </a:r>
                      <a:endParaRPr lang="en-US" altLang="zh-TW" sz="3200" kern="1200" dirty="0" smtClean="0">
                        <a:solidFill>
                          <a:srgbClr val="000000"/>
                        </a:solidFill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+mn-cs"/>
                      </a:endParaRPr>
                    </a:p>
                    <a:p>
                      <a:pPr algn="ctr">
                        <a:defRPr/>
                      </a:pPr>
                      <a:r>
                        <a:rPr lang="en-US" altLang="zh-TW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(</a:t>
                      </a:r>
                      <a:r>
                        <a:rPr lang="zh-TW" altLang="en-US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問卷結果顯示</a:t>
                      </a:r>
                      <a:r>
                        <a:rPr lang="zh-TW" altLang="en-US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，</a:t>
                      </a:r>
                      <a:r>
                        <a:rPr lang="en-US" altLang="zh-TW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70%</a:t>
                      </a:r>
                      <a:r>
                        <a:rPr lang="zh-TW" altLang="en-US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的同學外</a:t>
                      </a:r>
                      <a:r>
                        <a:rPr lang="zh-TW" altLang="en-US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校</a:t>
                      </a:r>
                      <a:r>
                        <a:rPr lang="zh-TW" altLang="en-US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朋友比例只有</a:t>
                      </a:r>
                      <a:r>
                        <a:rPr lang="en-US" altLang="zh-TW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10%</a:t>
                      </a:r>
                      <a:r>
                        <a:rPr lang="zh-TW" altLang="en-US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以下</a:t>
                      </a:r>
                      <a:r>
                        <a:rPr lang="en-US" altLang="zh-TW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)</a:t>
                      </a:r>
                      <a:endParaRPr lang="en-US" sz="3200" kern="1200" dirty="0">
                        <a:solidFill>
                          <a:srgbClr val="000000"/>
                        </a:solidFill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09800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zh-TW" altLang="en-US" sz="3600" b="1" u="none" kern="1200" dirty="0" smtClean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找到機會</a:t>
                      </a:r>
                      <a:endParaRPr lang="en-US" sz="3600" b="1" u="none" kern="1200" dirty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zh-TW" altLang="en-US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提高</a:t>
                      </a:r>
                      <a:r>
                        <a:rPr lang="zh-TW" altLang="en-US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三校相互共同參與各自舉辦的活動，提升交流擴大生活圈</a:t>
                      </a:r>
                      <a:endParaRPr lang="en-US" sz="3200" kern="1200" dirty="0">
                        <a:solidFill>
                          <a:srgbClr val="000000"/>
                        </a:solidFill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96963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448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600" b="1" u="none" kern="1200" dirty="0" smtClean="0">
                          <a:solidFill>
                            <a:srgbClr val="000000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創造價值</a:t>
                      </a:r>
                      <a:endParaRPr lang="en-US" altLang="zh-TW" sz="3600" b="1" u="none" kern="1200" dirty="0" smtClean="0">
                        <a:solidFill>
                          <a:srgbClr val="000000"/>
                        </a:solidFill>
                        <a:latin typeface="微軟正黑體" panose="020B0604030504040204" pitchFamily="34" charset="-120"/>
                        <a:ea typeface="微軟正黑體" panose="020B0604030504040204" pitchFamily="34" charset="-120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3200" kern="1200" dirty="0" smtClean="0">
                          <a:solidFill>
                            <a:srgbClr val="000000"/>
                          </a:solidFill>
                          <a:latin typeface="Yu Gothic UI Semibold" panose="020B0700000000000000" pitchFamily="34" charset="-128"/>
                          <a:ea typeface="Yu Gothic UI Semibold" panose="020B0700000000000000" pitchFamily="34" charset="-128"/>
                          <a:cs typeface="+mn-cs"/>
                        </a:rPr>
                        <a:t>提升外校朋友的比率，互補學習，擴大生活體驗；同時將三校同學成為生活共同體，成為可耕耘可經營的優質社群。</a:t>
                      </a:r>
                    </a:p>
                    <a:p>
                      <a:pPr algn="ctr">
                        <a:defRPr/>
                      </a:pPr>
                      <a:endParaRPr lang="en-US" sz="3200" kern="1200" dirty="0">
                        <a:solidFill>
                          <a:srgbClr val="000000"/>
                        </a:solidFill>
                        <a:latin typeface="Yu Gothic UI Semibold" panose="020B0700000000000000" pitchFamily="34" charset="-128"/>
                        <a:ea typeface="Yu Gothic UI Semibold" panose="020B0700000000000000" pitchFamily="34" charset="-128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62272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3"/>
          <a:srcRect l="14720" r="29205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173289" y="5942943"/>
            <a:ext cx="4727616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4" name="TextBox 4"/>
          <p:cNvSpPr txBox="1"/>
          <p:nvPr/>
        </p:nvSpPr>
        <p:spPr>
          <a:xfrm>
            <a:off x="2173289" y="6072187"/>
            <a:ext cx="4727616" cy="502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3600" b="1" dirty="0">
                <a:solidFill>
                  <a:schemeClr val="bg1"/>
                </a:solidFill>
                <a:latin typeface="モトヤアポロ" panose="02020500000000000000" charset="-128"/>
                <a:ea typeface="モトヤアポロ" panose="02020500000000000000" charset="-128"/>
              </a:rPr>
              <a:t>報告結束</a:t>
            </a:r>
            <a:endParaRPr lang="en-US" sz="3600" b="1" dirty="0">
              <a:solidFill>
                <a:schemeClr val="bg1"/>
              </a:solidFill>
              <a:latin typeface="モトヤアポロ" panose="02020500000000000000" charset="-128"/>
              <a:ea typeface="モトヤアポロ" panose="02020500000000000000" charset="-128"/>
            </a:endParaRPr>
          </a:p>
        </p:txBody>
      </p:sp>
      <p:grpSp>
        <p:nvGrpSpPr>
          <p:cNvPr id="5" name="Group 5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4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6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64515" y="3829520"/>
            <a:ext cx="8745164" cy="11079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buClr>
                <a:schemeClr val="lt2"/>
              </a:buClr>
              <a:buSzPts val="3600"/>
            </a:pPr>
            <a:r>
              <a:rPr lang="zh-TW" altLang="en-US" sz="7200" b="1" dirty="0">
                <a:solidFill>
                  <a:srgbClr val="0070C0"/>
                </a:solidFill>
                <a:latin typeface="モトヤアポロ" panose="02020500000000000000" charset="-128"/>
                <a:ea typeface="モトヤアポロ" panose="02020500000000000000" charset="-128"/>
              </a:rPr>
              <a:t>恭請</a:t>
            </a:r>
            <a:r>
              <a:rPr lang="zh-TW" altLang="en-US" sz="7200" b="1" dirty="0" smtClean="0">
                <a:solidFill>
                  <a:srgbClr val="0070C0"/>
                </a:solidFill>
                <a:latin typeface="モトヤアポロ" panose="02020500000000000000" charset="-128"/>
                <a:ea typeface="モトヤアポロ" panose="02020500000000000000" charset="-128"/>
              </a:rPr>
              <a:t>老師、評審指導</a:t>
            </a:r>
            <a:endParaRPr lang="zh-TW" altLang="en-US" sz="7200" b="1" dirty="0">
              <a:solidFill>
                <a:srgbClr val="0070C0"/>
              </a:solidFill>
              <a:latin typeface="モトヤアポロ" panose="02020500000000000000" charset="-128"/>
              <a:ea typeface="モトヤアポロ" panose="0202050000000000000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17163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82083" y="5942943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3" name="TextBox 3"/>
          <p:cNvSpPr txBox="1"/>
          <p:nvPr/>
        </p:nvSpPr>
        <p:spPr>
          <a:xfrm>
            <a:off x="3082083" y="6072187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 dirty="0" err="1">
                <a:solidFill>
                  <a:srgbClr val="FDFDFD"/>
                </a:solidFill>
                <a:ea typeface="源石ゴシック Bold"/>
              </a:rPr>
              <a:t>專案之緣起</a:t>
            </a:r>
            <a:endParaRPr lang="en-US" sz="2999" spc="1520" dirty="0">
              <a:solidFill>
                <a:srgbClr val="FDFDFD"/>
              </a:solidFill>
              <a:ea typeface="源石ゴシック Bold"/>
            </a:endParaRPr>
          </a:p>
        </p:txBody>
      </p:sp>
      <p:grpSp>
        <p:nvGrpSpPr>
          <p:cNvPr id="4" name="Group 4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37" name="TextBox 37"/>
          <p:cNvSpPr txBox="1"/>
          <p:nvPr/>
        </p:nvSpPr>
        <p:spPr>
          <a:xfrm>
            <a:off x="398836" y="3829520"/>
            <a:ext cx="8745164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 dirty="0" err="1">
                <a:solidFill>
                  <a:srgbClr val="66485E"/>
                </a:solidFill>
                <a:ea typeface="源石ゴシック Bold"/>
              </a:rPr>
              <a:t>覺察與發想</a:t>
            </a:r>
            <a:endParaRPr lang="en-US" sz="12000" spc="1284" dirty="0">
              <a:solidFill>
                <a:srgbClr val="66485E"/>
              </a:solidFill>
              <a:ea typeface="源石ゴシック Bold"/>
            </a:endParaRPr>
          </a:p>
        </p:txBody>
      </p:sp>
      <p:grpSp>
        <p:nvGrpSpPr>
          <p:cNvPr id="38" name="Group 33">
            <a:extLst>
              <a:ext uri="{FF2B5EF4-FFF2-40B4-BE49-F238E27FC236}">
                <a16:creationId xmlns="" xmlns:a16="http://schemas.microsoft.com/office/drawing/2014/main" id="{D5FD7730-A9F6-4F10-8CC7-A79265F17556}"/>
              </a:ext>
            </a:extLst>
          </p:cNvPr>
          <p:cNvGrpSpPr/>
          <p:nvPr/>
        </p:nvGrpSpPr>
        <p:grpSpPr>
          <a:xfrm>
            <a:off x="13792201" y="2760911"/>
            <a:ext cx="2133600" cy="174894"/>
            <a:chOff x="0" y="0"/>
            <a:chExt cx="1670499" cy="42944"/>
          </a:xfrm>
        </p:grpSpPr>
        <p:sp>
          <p:nvSpPr>
            <p:cNvPr id="39" name="Freeform 34">
              <a:extLst>
                <a:ext uri="{FF2B5EF4-FFF2-40B4-BE49-F238E27FC236}">
                  <a16:creationId xmlns="" xmlns:a16="http://schemas.microsoft.com/office/drawing/2014/main" id="{F879AC2D-CB30-4DA9-B47B-A8C9990956C5}"/>
                </a:ext>
              </a:extLst>
            </p:cNvPr>
            <p:cNvSpPr/>
            <p:nvPr/>
          </p:nvSpPr>
          <p:spPr>
            <a:xfrm>
              <a:off x="0" y="0"/>
              <a:ext cx="1670499" cy="42944"/>
            </a:xfrm>
            <a:custGeom>
              <a:avLst/>
              <a:gdLst/>
              <a:ahLst/>
              <a:cxnLst/>
              <a:rect l="l" t="t" r="r" b="b"/>
              <a:pathLst>
                <a:path w="1670499" h="42944">
                  <a:moveTo>
                    <a:pt x="0" y="0"/>
                  </a:moveTo>
                  <a:lnTo>
                    <a:pt x="1670499" y="0"/>
                  </a:lnTo>
                  <a:lnTo>
                    <a:pt x="167049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40" name="TextBox 35">
              <a:extLst>
                <a:ext uri="{FF2B5EF4-FFF2-40B4-BE49-F238E27FC236}">
                  <a16:creationId xmlns="" xmlns:a16="http://schemas.microsoft.com/office/drawing/2014/main" id="{C1B26762-4DEF-4D99-997C-22A60781755D}"/>
                </a:ext>
              </a:extLst>
            </p:cNvPr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2" name="Group 33">
            <a:extLst>
              <a:ext uri="{FF2B5EF4-FFF2-40B4-BE49-F238E27FC236}">
                <a16:creationId xmlns="" xmlns:a16="http://schemas.microsoft.com/office/drawing/2014/main" id="{D5FD7730-A9F6-4F10-8CC7-A79265F17556}"/>
              </a:ext>
            </a:extLst>
          </p:cNvPr>
          <p:cNvGrpSpPr/>
          <p:nvPr/>
        </p:nvGrpSpPr>
        <p:grpSpPr>
          <a:xfrm>
            <a:off x="10439400" y="7277100"/>
            <a:ext cx="2209800" cy="174894"/>
            <a:chOff x="0" y="0"/>
            <a:chExt cx="1670499" cy="42944"/>
          </a:xfrm>
        </p:grpSpPr>
        <p:sp>
          <p:nvSpPr>
            <p:cNvPr id="23" name="Freeform 34">
              <a:extLst>
                <a:ext uri="{FF2B5EF4-FFF2-40B4-BE49-F238E27FC236}">
                  <a16:creationId xmlns="" xmlns:a16="http://schemas.microsoft.com/office/drawing/2014/main" id="{F879AC2D-CB30-4DA9-B47B-A8C9990956C5}"/>
                </a:ext>
              </a:extLst>
            </p:cNvPr>
            <p:cNvSpPr/>
            <p:nvPr/>
          </p:nvSpPr>
          <p:spPr>
            <a:xfrm>
              <a:off x="0" y="0"/>
              <a:ext cx="1670499" cy="42944"/>
            </a:xfrm>
            <a:custGeom>
              <a:avLst/>
              <a:gdLst/>
              <a:ahLst/>
              <a:cxnLst/>
              <a:rect l="l" t="t" r="r" b="b"/>
              <a:pathLst>
                <a:path w="1670499" h="42944">
                  <a:moveTo>
                    <a:pt x="0" y="0"/>
                  </a:moveTo>
                  <a:lnTo>
                    <a:pt x="1670499" y="0"/>
                  </a:lnTo>
                  <a:lnTo>
                    <a:pt x="167049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4" name="TextBox 35">
              <a:extLst>
                <a:ext uri="{FF2B5EF4-FFF2-40B4-BE49-F238E27FC236}">
                  <a16:creationId xmlns="" xmlns:a16="http://schemas.microsoft.com/office/drawing/2014/main" id="{C1B26762-4DEF-4D99-997C-22A60781755D}"/>
                </a:ext>
              </a:extLst>
            </p:cNvPr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159240" y="785219"/>
            <a:ext cx="7970354" cy="8079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endParaRPr lang="en-US" altLang="zh-TW" sz="3200" b="1" dirty="0" smtClean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endParaRPr lang="en-US" altLang="zh-TW" sz="3200" b="1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endParaRPr lang="en-US" altLang="zh-TW" sz="3200" b="1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r>
              <a:rPr lang="zh-TW" altLang="en-US" sz="3200" b="1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大學生活中，我們發現了</a:t>
            </a:r>
            <a:r>
              <a:rPr lang="zh-TW" altLang="en-US" sz="3200" b="1" dirty="0">
                <a:solidFill>
                  <a:srgbClr val="000000"/>
                </a:solidFill>
                <a:latin typeface="Calibri (本文)"/>
                <a:ea typeface="源真ゴシック M Bold"/>
                <a:cs typeface="Calibri" panose="020F0502020204030204" pitchFamily="34" charset="0"/>
              </a:rPr>
              <a:t>兩個大問題</a:t>
            </a:r>
            <a:r>
              <a:rPr lang="zh-TW" altLang="en-US" sz="3200" b="1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，困擾著我們學生。</a:t>
            </a:r>
          </a:p>
          <a:p>
            <a:pPr algn="just">
              <a:lnSpc>
                <a:spcPts val="4480"/>
              </a:lnSpc>
            </a:pPr>
            <a:endParaRPr lang="zh-TW" altLang="en-US" sz="3200" b="1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r>
              <a:rPr lang="en-US" altLang="zh-TW" sz="3200" b="1" dirty="0" smtClean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1.</a:t>
            </a:r>
            <a:r>
              <a:rPr lang="zh-TW" altLang="en-US" sz="3200" b="1" dirty="0" smtClean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 參加活動是拓展朋友圈的最好機會，但三</a:t>
            </a:r>
            <a:r>
              <a:rPr lang="zh-TW" altLang="en-US" sz="3200" b="1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校</a:t>
            </a:r>
            <a:r>
              <a:rPr lang="zh-TW" altLang="en-US" sz="3200" b="1" dirty="0" smtClean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活動發布管道不一，學生搜尋不便</a:t>
            </a:r>
            <a:endParaRPr lang="en-US" altLang="zh-TW" sz="3200" b="1" dirty="0" smtClean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endParaRPr lang="zh-TW" altLang="en-US" sz="3200" b="1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r>
              <a:rPr lang="en-US" altLang="zh-TW" sz="3200" b="1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2. </a:t>
            </a:r>
            <a:r>
              <a:rPr lang="zh-TW" altLang="en-US" sz="3200" b="1" dirty="0" smtClean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學術問卷調查找不到足夠的對象。</a:t>
            </a:r>
            <a:endParaRPr lang="zh-TW" altLang="en-US" sz="3200" b="1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endParaRPr lang="zh-TW" altLang="en-US" sz="3200" b="1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r>
              <a:rPr lang="zh-TW" altLang="en-US" sz="3200" b="1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如果</a:t>
            </a:r>
            <a:r>
              <a:rPr lang="zh-TW" altLang="en-US" sz="3200" b="1" dirty="0" smtClean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能開發一</a:t>
            </a:r>
            <a:r>
              <a:rPr lang="zh-TW" altLang="en-US" sz="3200" b="1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款</a:t>
            </a:r>
            <a:r>
              <a:rPr lang="en-US" altLang="zh-TW" sz="3200" b="1" dirty="0" smtClean="0">
                <a:solidFill>
                  <a:srgbClr val="000000"/>
                </a:solidFill>
                <a:latin typeface="Calibri (本文)"/>
                <a:ea typeface="源真ゴシック M Bold"/>
                <a:cs typeface="Calibri" panose="020F0502020204030204" pitchFamily="34" charset="0"/>
              </a:rPr>
              <a:t>APP</a:t>
            </a:r>
            <a:r>
              <a:rPr lang="zh-TW" altLang="en-US" sz="3200" b="1" dirty="0" smtClean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，</a:t>
            </a:r>
            <a:r>
              <a:rPr lang="zh-TW" altLang="en-US" sz="3200" b="1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解決這兩個問題，這將會對三校同學有極大的幫助。</a:t>
            </a:r>
          </a:p>
          <a:p>
            <a:pPr algn="just">
              <a:lnSpc>
                <a:spcPts val="4480"/>
              </a:lnSpc>
            </a:pPr>
            <a:endParaRPr lang="en-US" sz="3200" b="1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89742"/>
            <a:ext cx="10162958" cy="5381682"/>
            <a:chOff x="0" y="0"/>
            <a:chExt cx="13550610" cy="717557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80000"/>
            </a:blip>
            <a:srcRect t="10334" b="10334"/>
            <a:stretch>
              <a:fillRect/>
            </a:stretch>
          </p:blipFill>
          <p:spPr>
            <a:xfrm>
              <a:off x="0" y="0"/>
              <a:ext cx="13550610" cy="717557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8100000">
            <a:off x="5116134" y="-1028155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4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8" name="AutoShape 8"/>
          <p:cNvSpPr/>
          <p:nvPr/>
        </p:nvSpPr>
        <p:spPr>
          <a:xfrm>
            <a:off x="10162958" y="6948"/>
            <a:ext cx="8125042" cy="10318152"/>
          </a:xfrm>
          <a:prstGeom prst="rect">
            <a:avLst/>
          </a:prstGeom>
          <a:solidFill>
            <a:srgbClr val="61A6AB"/>
          </a:solidFill>
        </p:spPr>
      </p:sp>
      <p:sp>
        <p:nvSpPr>
          <p:cNvPr id="9" name="AutoShape 9"/>
          <p:cNvSpPr/>
          <p:nvPr/>
        </p:nvSpPr>
        <p:spPr>
          <a:xfrm>
            <a:off x="12707123" y="2463982"/>
            <a:ext cx="4796666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0" name="AutoShape 10"/>
          <p:cNvSpPr/>
          <p:nvPr/>
        </p:nvSpPr>
        <p:spPr>
          <a:xfrm>
            <a:off x="10951848" y="3105224"/>
            <a:ext cx="4153608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1" name="TextBox 11"/>
          <p:cNvSpPr txBox="1"/>
          <p:nvPr/>
        </p:nvSpPr>
        <p:spPr>
          <a:xfrm>
            <a:off x="10992015" y="1998587"/>
            <a:ext cx="6466927" cy="70080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zh-TW" altLang="en-US" sz="3600" dirty="0" smtClean="0">
                <a:solidFill>
                  <a:srgbClr val="F6F6E9"/>
                </a:solidFill>
                <a:ea typeface="源真ゴシック M"/>
              </a:rPr>
              <a:t>大部分的學生透過活動，認識新朋友，因此找不到、不知道活動訊</a:t>
            </a:r>
            <a:r>
              <a:rPr lang="zh-TW" altLang="en-US" sz="3600" b="1" dirty="0" smtClean="0">
                <a:solidFill>
                  <a:srgbClr val="F6F6E9"/>
                </a:solidFill>
                <a:ea typeface="源真ゴシック M"/>
              </a:rPr>
              <a:t>息</a:t>
            </a:r>
            <a:r>
              <a:rPr lang="zh-TW" altLang="en-US" sz="3600" dirty="0" smtClean="0">
                <a:solidFill>
                  <a:srgbClr val="F6F6E9"/>
                </a:solidFill>
                <a:ea typeface="源真ゴシック M"/>
              </a:rPr>
              <a:t>會</a:t>
            </a:r>
            <a:r>
              <a:rPr lang="zh-TW" altLang="en-US" sz="3600" b="1" dirty="0" smtClean="0">
                <a:solidFill>
                  <a:srgbClr val="F6F6E9"/>
                </a:solidFill>
                <a:ea typeface="源真ゴシック M"/>
              </a:rPr>
              <a:t>妨</a:t>
            </a:r>
            <a:r>
              <a:rPr lang="zh-TW" altLang="en-US" sz="3600" dirty="0" smtClean="0">
                <a:solidFill>
                  <a:srgbClr val="F6F6E9"/>
                </a:solidFill>
                <a:ea typeface="源真ゴシック M"/>
              </a:rPr>
              <a:t>礙三校學生交流</a:t>
            </a:r>
            <a:r>
              <a:rPr lang="zh-TW" altLang="en-US" sz="3600" b="1" dirty="0" smtClean="0">
                <a:solidFill>
                  <a:srgbClr val="F6F6E9"/>
                </a:solidFill>
                <a:ea typeface="源真ゴシック M"/>
              </a:rPr>
              <a:t>互</a:t>
            </a:r>
            <a:r>
              <a:rPr lang="zh-TW" altLang="en-US" sz="3600" dirty="0" smtClean="0">
                <a:solidFill>
                  <a:srgbClr val="F6F6E9"/>
                </a:solidFill>
                <a:ea typeface="源真ゴシック M"/>
              </a:rPr>
              <a:t>動</a:t>
            </a:r>
            <a:endParaRPr lang="en-US" altLang="zh-TW" sz="3600" dirty="0" smtClean="0">
              <a:solidFill>
                <a:srgbClr val="F6F6E9"/>
              </a:solidFill>
              <a:ea typeface="源真ゴシック M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altLang="zh-TW" sz="3600" dirty="0" smtClean="0">
              <a:solidFill>
                <a:srgbClr val="F6F6E9"/>
              </a:solidFill>
              <a:ea typeface="源真ゴシック M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zh-TW" altLang="en-US" sz="3600" dirty="0" smtClean="0">
                <a:solidFill>
                  <a:srgbClr val="F6F6E9"/>
                </a:solidFill>
                <a:ea typeface="源真ゴシック M"/>
              </a:rPr>
              <a:t>管道不一</a:t>
            </a:r>
            <a:r>
              <a:rPr lang="en-US" altLang="zh-TW" sz="3600" dirty="0" smtClean="0">
                <a:solidFill>
                  <a:srgbClr val="F6F6E9"/>
                </a:solidFill>
                <a:ea typeface="源真ゴシック M"/>
              </a:rPr>
              <a:t>(FB</a:t>
            </a:r>
            <a:r>
              <a:rPr lang="zh-TW" altLang="en-US" sz="3600" dirty="0" smtClean="0">
                <a:solidFill>
                  <a:srgbClr val="F6F6E9"/>
                </a:solidFill>
                <a:ea typeface="源真ゴシック M"/>
              </a:rPr>
              <a:t>、實體公佈欄、</a:t>
            </a:r>
            <a:r>
              <a:rPr lang="en-US" altLang="zh-TW" sz="3600" dirty="0" smtClean="0">
                <a:solidFill>
                  <a:srgbClr val="F6F6E9"/>
                </a:solidFill>
                <a:ea typeface="源真ゴシック M"/>
              </a:rPr>
              <a:t>Email)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-US" altLang="zh-TW" sz="3600" dirty="0">
              <a:solidFill>
                <a:srgbClr val="F6F6E9"/>
              </a:solidFill>
              <a:ea typeface="源真ゴシック M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zh-TW" altLang="en-US" sz="3600" dirty="0" smtClean="0">
                <a:solidFill>
                  <a:srgbClr val="F6F6E9"/>
                </a:solidFill>
                <a:ea typeface="源真ゴシック M"/>
              </a:rPr>
              <a:t>目前</a:t>
            </a:r>
            <a:r>
              <a:rPr lang="zh-TW" altLang="en-US" sz="3600" dirty="0">
                <a:solidFill>
                  <a:srgbClr val="F6F6E9"/>
                </a:solidFill>
                <a:ea typeface="源真ゴシック M"/>
              </a:rPr>
              <a:t>三校發布活動</a:t>
            </a:r>
            <a:r>
              <a:rPr lang="zh-TW" altLang="en-US" sz="3600" dirty="0" smtClean="0">
                <a:solidFill>
                  <a:srgbClr val="F6F6E9"/>
                </a:solidFill>
                <a:ea typeface="源真ゴシック M"/>
              </a:rPr>
              <a:t>資訊大多</a:t>
            </a:r>
            <a:r>
              <a:rPr lang="zh-TW" altLang="en-US" sz="3600" dirty="0">
                <a:solidFill>
                  <a:srgbClr val="F6F6E9"/>
                </a:solidFill>
                <a:ea typeface="源真ゴシック M"/>
              </a:rPr>
              <a:t>透過</a:t>
            </a:r>
            <a:r>
              <a:rPr lang="en-US" altLang="zh-TW" sz="3600" dirty="0" smtClean="0">
                <a:solidFill>
                  <a:srgbClr val="F6F6E9"/>
                </a:solidFill>
                <a:ea typeface="源真ゴシック M"/>
              </a:rPr>
              <a:t>FB</a:t>
            </a:r>
            <a:r>
              <a:rPr lang="zh-TW" altLang="en-US" sz="3600" dirty="0" smtClean="0">
                <a:solidFill>
                  <a:srgbClr val="F6F6E9"/>
                </a:solidFill>
                <a:ea typeface="源真ゴシック M"/>
              </a:rPr>
              <a:t>平台，但</a:t>
            </a:r>
            <a:r>
              <a:rPr lang="en-US" altLang="zh-TW" sz="3600" dirty="0">
                <a:solidFill>
                  <a:srgbClr val="F6F6E9"/>
                </a:solidFill>
                <a:ea typeface="源真ゴシック M"/>
              </a:rPr>
              <a:t>FB</a:t>
            </a:r>
            <a:r>
              <a:rPr lang="zh-TW" altLang="en-US" sz="3600" dirty="0">
                <a:solidFill>
                  <a:srgbClr val="F6F6E9"/>
                </a:solidFill>
                <a:ea typeface="源真ゴシック M"/>
              </a:rPr>
              <a:t>的各校校版、系版大多都需身分</a:t>
            </a:r>
            <a:r>
              <a:rPr lang="zh-TW" altLang="en-US" sz="3600" dirty="0" smtClean="0">
                <a:solidFill>
                  <a:srgbClr val="F6F6E9"/>
                </a:solidFill>
                <a:ea typeface="源真ゴシック M"/>
              </a:rPr>
              <a:t>驗證，形成進入障礙。</a:t>
            </a:r>
            <a:endParaRPr lang="zh-TW" altLang="en-US" sz="3600" dirty="0">
              <a:solidFill>
                <a:srgbClr val="F6F6E9"/>
              </a:solidFill>
              <a:ea typeface="源真ゴシック M"/>
              <a:sym typeface="Arial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353676" y="3516494"/>
            <a:ext cx="5455605" cy="709982"/>
            <a:chOff x="0" y="0"/>
            <a:chExt cx="7274140" cy="946643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7274140" cy="946643"/>
            </a:xfrm>
            <a:prstGeom prst="rect">
              <a:avLst/>
            </a:prstGeom>
            <a:solidFill>
              <a:srgbClr val="F7B9A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340598" y="103540"/>
              <a:ext cx="6592945" cy="691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altLang="zh-TW" sz="3200" spc="2560" dirty="0" err="1">
                  <a:solidFill>
                    <a:srgbClr val="FDFDFD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現有的方案</a:t>
              </a:r>
              <a:endParaRPr lang="en-US" altLang="zh-TW" sz="3200" spc="2560" dirty="0">
                <a:solidFill>
                  <a:srgbClr val="FDFDFD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1898730">
            <a:off x="15048748" y="7061715"/>
            <a:ext cx="4787683" cy="2784861"/>
            <a:chOff x="0" y="0"/>
            <a:chExt cx="6383578" cy="371314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6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1203081" y="989889"/>
            <a:ext cx="7940919" cy="2141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8"/>
              </a:lnSpc>
            </a:pPr>
            <a:r>
              <a:rPr lang="en-US" sz="72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問題一</a:t>
            </a:r>
            <a:endParaRPr lang="en-US" sz="72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6672"/>
              </a:lnSpc>
            </a:pPr>
            <a:r>
              <a:rPr lang="zh-TW" altLang="en-US" sz="4800" dirty="0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發布管道不一、活動</a:t>
            </a:r>
            <a:r>
              <a:rPr lang="zh-TW" altLang="en-US" sz="4800" dirty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資訊</a:t>
            </a:r>
            <a:r>
              <a:rPr lang="zh-TW" altLang="en-US" sz="4800" dirty="0" smtClean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混亂</a:t>
            </a:r>
            <a:endParaRPr lang="en-US" sz="48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9150" y="3265819"/>
            <a:ext cx="5657850" cy="3436505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629150" y="6702324"/>
            <a:ext cx="5657850" cy="3584676"/>
            <a:chOff x="0" y="0"/>
            <a:chExt cx="1913890" cy="1212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212594"/>
            </a:xfrm>
            <a:custGeom>
              <a:avLst/>
              <a:gdLst/>
              <a:ahLst/>
              <a:cxnLst/>
              <a:rect l="l" t="t" r="r" b="b"/>
              <a:pathLst>
                <a:path w="1913890" h="1212594">
                  <a:moveTo>
                    <a:pt x="0" y="0"/>
                  </a:moveTo>
                  <a:lnTo>
                    <a:pt x="1913890" y="0"/>
                  </a:lnTo>
                  <a:lnTo>
                    <a:pt x="1913890" y="1212594"/>
                  </a:lnTo>
                  <a:lnTo>
                    <a:pt x="0" y="1212594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629150" y="0"/>
            <a:ext cx="5657850" cy="3438407"/>
            <a:chOff x="0" y="0"/>
            <a:chExt cx="1913890" cy="116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163116"/>
            </a:xfrm>
            <a:custGeom>
              <a:avLst/>
              <a:gdLst/>
              <a:ahLst/>
              <a:cxnLst/>
              <a:rect l="l" t="t" r="r" b="b"/>
              <a:pathLst>
                <a:path w="1913890" h="1163116">
                  <a:moveTo>
                    <a:pt x="0" y="0"/>
                  </a:moveTo>
                  <a:lnTo>
                    <a:pt x="1913890" y="0"/>
                  </a:lnTo>
                  <a:lnTo>
                    <a:pt x="1913890" y="1163116"/>
                  </a:lnTo>
                  <a:lnTo>
                    <a:pt x="0" y="116311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9" name="Group 9"/>
          <p:cNvGrpSpPr/>
          <p:nvPr/>
        </p:nvGrpSpPr>
        <p:grpSpPr>
          <a:xfrm rot="-1898730">
            <a:off x="15162817" y="32677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47800" y="263160"/>
            <a:ext cx="12573000" cy="2560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91"/>
              </a:lnSpc>
              <a:spcBef>
                <a:spcPct val="0"/>
              </a:spcBef>
            </a:pPr>
            <a:r>
              <a:rPr lang="zh-TW" altLang="en-US" sz="6704" dirty="0">
                <a:solidFill>
                  <a:srgbClr val="000000"/>
                </a:solidFill>
                <a:latin typeface="Calibri"/>
                <a:ea typeface="モトヤアポロ"/>
                <a:sym typeface="Trebuchet MS"/>
              </a:rPr>
              <a:t>解決方法 </a:t>
            </a:r>
            <a:r>
              <a:rPr lang="en-US" altLang="zh-TW" sz="6704" dirty="0">
                <a:solidFill>
                  <a:srgbClr val="000000"/>
                </a:solidFill>
                <a:latin typeface="Calibri"/>
                <a:ea typeface="モトヤアポロ"/>
                <a:sym typeface="Trebuchet MS"/>
              </a:rPr>
              <a:t>:</a:t>
            </a:r>
            <a:r>
              <a:rPr lang="zh-TW" altLang="en-US" sz="6704" dirty="0">
                <a:solidFill>
                  <a:srgbClr val="000000"/>
                </a:solidFill>
                <a:latin typeface="Calibri"/>
                <a:ea typeface="モトヤアポロ"/>
                <a:sym typeface="Trebuchet MS"/>
              </a:rPr>
              <a:t> 架設活動平台</a:t>
            </a:r>
          </a:p>
          <a:p>
            <a:pPr marL="0" marR="0" lvl="0" indent="0" algn="ctr" defTabSz="914400" rtl="0" eaLnBrk="1" fontAlgn="auto" latinLnBrk="0" hangingPunct="1">
              <a:lnSpc>
                <a:spcPts val="1039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0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モトヤアポロ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="" xmlns:a16="http://schemas.microsoft.com/office/drawing/2014/main" id="{9103CF33-5D6E-46C3-B468-F61D7E723F6D}"/>
              </a:ext>
            </a:extLst>
          </p:cNvPr>
          <p:cNvGrpSpPr/>
          <p:nvPr/>
        </p:nvGrpSpPr>
        <p:grpSpPr>
          <a:xfrm>
            <a:off x="9829800" y="1906821"/>
            <a:ext cx="7527436" cy="7378657"/>
            <a:chOff x="6343558" y="2195127"/>
            <a:chExt cx="5690171" cy="5577705"/>
          </a:xfrm>
        </p:grpSpPr>
        <p:grpSp>
          <p:nvGrpSpPr>
            <p:cNvPr id="36" name="Google Shape;189;p16">
              <a:extLst>
                <a:ext uri="{FF2B5EF4-FFF2-40B4-BE49-F238E27FC236}">
                  <a16:creationId xmlns="" xmlns:a16="http://schemas.microsoft.com/office/drawing/2014/main" id="{3B788B2E-AC5D-41F4-89E7-1DA2B2A90D02}"/>
                </a:ext>
              </a:extLst>
            </p:cNvPr>
            <p:cNvGrpSpPr/>
            <p:nvPr/>
          </p:nvGrpSpPr>
          <p:grpSpPr>
            <a:xfrm>
              <a:off x="6754520" y="2313746"/>
              <a:ext cx="5279209" cy="5459086"/>
              <a:chOff x="6506962" y="705229"/>
              <a:chExt cx="5279209" cy="5459086"/>
            </a:xfrm>
          </p:grpSpPr>
          <p:sp>
            <p:nvSpPr>
              <p:cNvPr id="37" name="Google Shape;190;p16">
                <a:extLst>
                  <a:ext uri="{FF2B5EF4-FFF2-40B4-BE49-F238E27FC236}">
                    <a16:creationId xmlns="" xmlns:a16="http://schemas.microsoft.com/office/drawing/2014/main" id="{DE44F71C-536C-43E4-B114-651DCF15DE8E}"/>
                  </a:ext>
                </a:extLst>
              </p:cNvPr>
              <p:cNvSpPr/>
              <p:nvPr/>
            </p:nvSpPr>
            <p:spPr>
              <a:xfrm>
                <a:off x="6506962" y="705229"/>
                <a:ext cx="5279209" cy="5459086"/>
              </a:xfrm>
              <a:custGeom>
                <a:avLst/>
                <a:gdLst/>
                <a:ahLst/>
                <a:cxnLst/>
                <a:rect l="l" t="t" r="r" b="b"/>
                <a:pathLst>
                  <a:path w="5879683" h="6080019" extrusionOk="0">
                    <a:moveTo>
                      <a:pt x="3859967" y="0"/>
                    </a:moveTo>
                    <a:cubicBezTo>
                      <a:pt x="4362097" y="358740"/>
                      <a:pt x="4642087" y="941982"/>
                      <a:pt x="4112189" y="1506708"/>
                    </a:cubicBezTo>
                    <a:cubicBezTo>
                      <a:pt x="3762781" y="1877021"/>
                      <a:pt x="3175034" y="2136239"/>
                      <a:pt x="2712241" y="2332968"/>
                    </a:cubicBezTo>
                    <a:cubicBezTo>
                      <a:pt x="1997227" y="2633847"/>
                      <a:pt x="171510" y="3247176"/>
                      <a:pt x="606535" y="4372000"/>
                    </a:cubicBezTo>
                    <a:cubicBezTo>
                      <a:pt x="729175" y="4686765"/>
                      <a:pt x="1029990" y="4897381"/>
                      <a:pt x="1316921" y="5047820"/>
                    </a:cubicBezTo>
                    <a:cubicBezTo>
                      <a:pt x="2186827" y="5499139"/>
                      <a:pt x="3628218" y="5507004"/>
                      <a:pt x="4723998" y="5435664"/>
                    </a:cubicBezTo>
                    <a:lnTo>
                      <a:pt x="4808310" y="5429676"/>
                    </a:lnTo>
                    <a:lnTo>
                      <a:pt x="4961760" y="5207111"/>
                    </a:lnTo>
                    <a:lnTo>
                      <a:pt x="5879683" y="5581914"/>
                    </a:lnTo>
                    <a:lnTo>
                      <a:pt x="4359923" y="6080019"/>
                    </a:lnTo>
                    <a:lnTo>
                      <a:pt x="4478454" y="5908101"/>
                    </a:lnTo>
                    <a:lnTo>
                      <a:pt x="4184148" y="5922625"/>
                    </a:lnTo>
                    <a:cubicBezTo>
                      <a:pt x="3187544" y="5964741"/>
                      <a:pt x="2102801" y="5947275"/>
                      <a:pt x="1205851" y="5552371"/>
                    </a:cubicBezTo>
                    <a:cubicBezTo>
                      <a:pt x="1002222" y="5462107"/>
                      <a:pt x="807849" y="5353328"/>
                      <a:pt x="625046" y="5223719"/>
                    </a:cubicBezTo>
                    <a:cubicBezTo>
                      <a:pt x="276" y="4774715"/>
                      <a:pt x="-221864" y="4103524"/>
                      <a:pt x="264068" y="3453163"/>
                    </a:cubicBezTo>
                    <a:cubicBezTo>
                      <a:pt x="743058" y="2809745"/>
                      <a:pt x="2263332" y="2351484"/>
                      <a:pt x="3019998" y="2011259"/>
                    </a:cubicBezTo>
                    <a:cubicBezTo>
                      <a:pt x="3293046" y="1888593"/>
                      <a:pt x="3577663" y="1745097"/>
                      <a:pt x="3816002" y="1564570"/>
                    </a:cubicBezTo>
                    <a:cubicBezTo>
                      <a:pt x="4491679" y="1057705"/>
                      <a:pt x="4359783" y="460576"/>
                      <a:pt x="3859967" y="0"/>
                    </a:cubicBez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91;p16">
                <a:extLst>
                  <a:ext uri="{FF2B5EF4-FFF2-40B4-BE49-F238E27FC236}">
                    <a16:creationId xmlns="" xmlns:a16="http://schemas.microsoft.com/office/drawing/2014/main" id="{7D5D5690-8485-4E39-863E-67DD5BFF08FA}"/>
                  </a:ext>
                </a:extLst>
              </p:cNvPr>
              <p:cNvSpPr/>
              <p:nvPr/>
            </p:nvSpPr>
            <p:spPr>
              <a:xfrm>
                <a:off x="6726851" y="793973"/>
                <a:ext cx="4081232" cy="5055161"/>
              </a:xfrm>
              <a:custGeom>
                <a:avLst/>
                <a:gdLst/>
                <a:ahLst/>
                <a:cxnLst/>
                <a:rect l="l" t="t" r="r" b="b"/>
                <a:pathLst>
                  <a:path w="4545444" h="5630150" extrusionOk="0">
                    <a:moveTo>
                      <a:pt x="2256537" y="5459202"/>
                    </a:moveTo>
                    <a:lnTo>
                      <a:pt x="2494614" y="5490324"/>
                    </a:lnTo>
                    <a:cubicBezTo>
                      <a:pt x="3248051" y="5573048"/>
                      <a:pt x="4008214" y="5552417"/>
                      <a:pt x="4501279" y="5522041"/>
                    </a:cubicBezTo>
                    <a:cubicBezTo>
                      <a:pt x="4524421" y="5522041"/>
                      <a:pt x="4542935" y="5538242"/>
                      <a:pt x="4545249" y="5561385"/>
                    </a:cubicBezTo>
                    <a:cubicBezTo>
                      <a:pt x="4547563" y="5584529"/>
                      <a:pt x="4529049" y="5605358"/>
                      <a:pt x="4505907" y="5607672"/>
                    </a:cubicBezTo>
                    <a:cubicBezTo>
                      <a:pt x="3998668" y="5636023"/>
                      <a:pt x="3202626" y="5653742"/>
                      <a:pt x="2419318" y="5557726"/>
                    </a:cubicBezTo>
                    <a:lnTo>
                      <a:pt x="2235390" y="5531069"/>
                    </a:lnTo>
                    <a:close/>
                    <a:moveTo>
                      <a:pt x="618660" y="4907146"/>
                    </a:moveTo>
                    <a:lnTo>
                      <a:pt x="632400" y="4917588"/>
                    </a:lnTo>
                    <a:cubicBezTo>
                      <a:pt x="956939" y="5146045"/>
                      <a:pt x="1389337" y="5295867"/>
                      <a:pt x="1856847" y="5391925"/>
                    </a:cubicBezTo>
                    <a:lnTo>
                      <a:pt x="2034852" y="5423658"/>
                    </a:lnTo>
                    <a:lnTo>
                      <a:pt x="2014093" y="5495358"/>
                    </a:lnTo>
                    <a:lnTo>
                      <a:pt x="1758065" y="5445168"/>
                    </a:lnTo>
                    <a:cubicBezTo>
                      <a:pt x="1328685" y="5348354"/>
                      <a:pt x="931595" y="5204783"/>
                      <a:pt x="623058" y="4995217"/>
                    </a:cubicBezTo>
                    <a:lnTo>
                      <a:pt x="574601" y="4959683"/>
                    </a:lnTo>
                    <a:close/>
                    <a:moveTo>
                      <a:pt x="56894" y="3655972"/>
                    </a:moveTo>
                    <a:lnTo>
                      <a:pt x="114769" y="3681320"/>
                    </a:lnTo>
                    <a:lnTo>
                      <a:pt x="80108" y="3791413"/>
                    </a:lnTo>
                    <a:cubicBezTo>
                      <a:pt x="36211" y="3992545"/>
                      <a:pt x="66151" y="4215012"/>
                      <a:pt x="203845" y="4459754"/>
                    </a:cubicBezTo>
                    <a:cubicBezTo>
                      <a:pt x="264592" y="4567588"/>
                      <a:pt x="341815" y="4665151"/>
                      <a:pt x="432817" y="4753361"/>
                    </a:cubicBezTo>
                    <a:lnTo>
                      <a:pt x="437043" y="4757128"/>
                    </a:lnTo>
                    <a:lnTo>
                      <a:pt x="393339" y="4809243"/>
                    </a:lnTo>
                    <a:lnTo>
                      <a:pt x="316280" y="4730599"/>
                    </a:lnTo>
                    <a:cubicBezTo>
                      <a:pt x="228451" y="4632436"/>
                      <a:pt x="156043" y="4523978"/>
                      <a:pt x="102021" y="4404210"/>
                    </a:cubicBezTo>
                    <a:cubicBezTo>
                      <a:pt x="-16002" y="4141676"/>
                      <a:pt x="-25657" y="3905829"/>
                      <a:pt x="42457" y="3693267"/>
                    </a:cubicBezTo>
                    <a:close/>
                    <a:moveTo>
                      <a:pt x="929004" y="2786814"/>
                    </a:moveTo>
                    <a:lnTo>
                      <a:pt x="956746" y="2834023"/>
                    </a:lnTo>
                    <a:lnTo>
                      <a:pt x="807170" y="2926453"/>
                    </a:lnTo>
                    <a:cubicBezTo>
                      <a:pt x="608715" y="3055790"/>
                      <a:pt x="424743" y="3204817"/>
                      <a:pt x="289168" y="3374474"/>
                    </a:cubicBezTo>
                    <a:lnTo>
                      <a:pt x="202845" y="3497409"/>
                    </a:lnTo>
                    <a:lnTo>
                      <a:pt x="145829" y="3472437"/>
                    </a:lnTo>
                    <a:lnTo>
                      <a:pt x="199129" y="3391464"/>
                    </a:lnTo>
                    <a:cubicBezTo>
                      <a:pt x="360399" y="3169649"/>
                      <a:pt x="606694" y="2977213"/>
                      <a:pt x="889422" y="2808754"/>
                    </a:cubicBezTo>
                    <a:close/>
                    <a:moveTo>
                      <a:pt x="1866690" y="2342652"/>
                    </a:moveTo>
                    <a:lnTo>
                      <a:pt x="1887488" y="2393291"/>
                    </a:lnTo>
                    <a:lnTo>
                      <a:pt x="1840098" y="2412028"/>
                    </a:lnTo>
                    <a:cubicBezTo>
                      <a:pt x="1736774" y="2453321"/>
                      <a:pt x="1640084" y="2493135"/>
                      <a:pt x="1553013" y="2531900"/>
                    </a:cubicBezTo>
                    <a:cubicBezTo>
                      <a:pt x="1462182" y="2572691"/>
                      <a:pt x="1364371" y="2618110"/>
                      <a:pt x="1263822" y="2668275"/>
                    </a:cubicBezTo>
                    <a:lnTo>
                      <a:pt x="1050436" y="2783374"/>
                    </a:lnTo>
                    <a:lnTo>
                      <a:pt x="1022313" y="2735091"/>
                    </a:lnTo>
                    <a:lnTo>
                      <a:pt x="1139549" y="2670106"/>
                    </a:lnTo>
                    <a:cubicBezTo>
                      <a:pt x="1310738" y="2581420"/>
                      <a:pt x="1489289" y="2500060"/>
                      <a:pt x="1666136" y="2425016"/>
                    </a:cubicBezTo>
                    <a:close/>
                    <a:moveTo>
                      <a:pt x="2691412" y="2019045"/>
                    </a:moveTo>
                    <a:lnTo>
                      <a:pt x="2709493" y="2058447"/>
                    </a:lnTo>
                    <a:lnTo>
                      <a:pt x="2515802" y="2143103"/>
                    </a:lnTo>
                    <a:cubicBezTo>
                      <a:pt x="2338903" y="2216486"/>
                      <a:pt x="2163509" y="2284612"/>
                      <a:pt x="1999688" y="2348928"/>
                    </a:cubicBezTo>
                    <a:lnTo>
                      <a:pt x="1967235" y="2361760"/>
                    </a:lnTo>
                    <a:lnTo>
                      <a:pt x="1946919" y="2310047"/>
                    </a:lnTo>
                    <a:lnTo>
                      <a:pt x="2182498" y="2217829"/>
                    </a:lnTo>
                    <a:cubicBezTo>
                      <a:pt x="2346871" y="2154412"/>
                      <a:pt x="2500473" y="2096303"/>
                      <a:pt x="2634236" y="2042495"/>
                    </a:cubicBezTo>
                    <a:close/>
                    <a:moveTo>
                      <a:pt x="3419929" y="1652893"/>
                    </a:moveTo>
                    <a:lnTo>
                      <a:pt x="3435936" y="1679865"/>
                    </a:lnTo>
                    <a:lnTo>
                      <a:pt x="3366230" y="1725659"/>
                    </a:lnTo>
                    <a:cubicBezTo>
                      <a:pt x="3212281" y="1820595"/>
                      <a:pt x="3043056" y="1907857"/>
                      <a:pt x="2868625" y="1988895"/>
                    </a:cubicBezTo>
                    <a:lnTo>
                      <a:pt x="2779467" y="2027864"/>
                    </a:lnTo>
                    <a:lnTo>
                      <a:pt x="2761652" y="1989574"/>
                    </a:lnTo>
                    <a:lnTo>
                      <a:pt x="2818870" y="1964884"/>
                    </a:lnTo>
                    <a:cubicBezTo>
                      <a:pt x="2942679" y="1909918"/>
                      <a:pt x="3080517" y="1845984"/>
                      <a:pt x="3218283" y="1771311"/>
                    </a:cubicBezTo>
                    <a:close/>
                    <a:moveTo>
                      <a:pt x="3856693" y="1280930"/>
                    </a:moveTo>
                    <a:lnTo>
                      <a:pt x="3878857" y="1298486"/>
                    </a:lnTo>
                    <a:lnTo>
                      <a:pt x="3876698" y="1301552"/>
                    </a:lnTo>
                    <a:cubicBezTo>
                      <a:pt x="3781380" y="1419528"/>
                      <a:pt x="3657364" y="1527897"/>
                      <a:pt x="3514716" y="1628110"/>
                    </a:cubicBezTo>
                    <a:lnTo>
                      <a:pt x="3492103" y="1642966"/>
                    </a:lnTo>
                    <a:lnTo>
                      <a:pt x="3475028" y="1614196"/>
                    </a:lnTo>
                    <a:lnTo>
                      <a:pt x="3617263" y="1513296"/>
                    </a:lnTo>
                    <a:cubicBezTo>
                      <a:pt x="3679023" y="1464333"/>
                      <a:pt x="3737239" y="1412242"/>
                      <a:pt x="3790149" y="1356801"/>
                    </a:cubicBezTo>
                    <a:close/>
                    <a:moveTo>
                      <a:pt x="4049529" y="911879"/>
                    </a:moveTo>
                    <a:lnTo>
                      <a:pt x="4075412" y="916031"/>
                    </a:lnTo>
                    <a:lnTo>
                      <a:pt x="4071869" y="931641"/>
                    </a:lnTo>
                    <a:cubicBezTo>
                      <a:pt x="4049346" y="1012031"/>
                      <a:pt x="4013278" y="1094833"/>
                      <a:pt x="3962076" y="1180319"/>
                    </a:cubicBezTo>
                    <a:lnTo>
                      <a:pt x="3914053" y="1248509"/>
                    </a:lnTo>
                    <a:lnTo>
                      <a:pt x="3893587" y="1232095"/>
                    </a:lnTo>
                    <a:lnTo>
                      <a:pt x="3931196" y="1180211"/>
                    </a:lnTo>
                    <a:cubicBezTo>
                      <a:pt x="3971731" y="1117849"/>
                      <a:pt x="4005196" y="1051917"/>
                      <a:pt x="4029829" y="982194"/>
                    </a:cubicBezTo>
                    <a:close/>
                    <a:moveTo>
                      <a:pt x="4087808" y="593511"/>
                    </a:moveTo>
                    <a:lnTo>
                      <a:pt x="4093474" y="622281"/>
                    </a:lnTo>
                    <a:cubicBezTo>
                      <a:pt x="4104254" y="696733"/>
                      <a:pt x="4103603" y="773228"/>
                      <a:pt x="4089935" y="852043"/>
                    </a:cubicBezTo>
                    <a:lnTo>
                      <a:pt x="4087219" y="864013"/>
                    </a:lnTo>
                    <a:lnTo>
                      <a:pt x="4061852" y="860755"/>
                    </a:lnTo>
                    <a:lnTo>
                      <a:pt x="4075471" y="761421"/>
                    </a:lnTo>
                    <a:cubicBezTo>
                      <a:pt x="4078364" y="721499"/>
                      <a:pt x="4078075" y="683239"/>
                      <a:pt x="4074987" y="646404"/>
                    </a:cubicBezTo>
                    <a:lnTo>
                      <a:pt x="4067029" y="597339"/>
                    </a:lnTo>
                    <a:close/>
                    <a:moveTo>
                      <a:pt x="4011395" y="373947"/>
                    </a:moveTo>
                    <a:lnTo>
                      <a:pt x="4028427" y="404785"/>
                    </a:lnTo>
                    <a:cubicBezTo>
                      <a:pt x="4049797" y="451877"/>
                      <a:pt x="4066792" y="499755"/>
                      <a:pt x="4078941" y="548501"/>
                    </a:cubicBezTo>
                    <a:lnTo>
                      <a:pt x="4080499" y="556408"/>
                    </a:lnTo>
                    <a:lnTo>
                      <a:pt x="4060972" y="560005"/>
                    </a:lnTo>
                    <a:lnTo>
                      <a:pt x="4057716" y="539931"/>
                    </a:lnTo>
                    <a:cubicBezTo>
                      <a:pt x="4049418" y="505704"/>
                      <a:pt x="4038706" y="472661"/>
                      <a:pt x="4025964" y="440563"/>
                    </a:cubicBezTo>
                    <a:lnTo>
                      <a:pt x="3997595" y="380051"/>
                    </a:lnTo>
                    <a:close/>
                    <a:moveTo>
                      <a:pt x="3901155" y="197856"/>
                    </a:moveTo>
                    <a:lnTo>
                      <a:pt x="3951662" y="265789"/>
                    </a:lnTo>
                    <a:lnTo>
                      <a:pt x="3997798" y="349324"/>
                    </a:lnTo>
                    <a:lnTo>
                      <a:pt x="3985699" y="354676"/>
                    </a:lnTo>
                    <a:lnTo>
                      <a:pt x="3982036" y="346863"/>
                    </a:lnTo>
                    <a:cubicBezTo>
                      <a:pt x="3965620" y="316415"/>
                      <a:pt x="3947559" y="286672"/>
                      <a:pt x="3928236" y="257395"/>
                    </a:cubicBezTo>
                    <a:lnTo>
                      <a:pt x="3891077" y="204911"/>
                    </a:lnTo>
                    <a:close/>
                    <a:moveTo>
                      <a:pt x="3831079" y="108914"/>
                    </a:moveTo>
                    <a:lnTo>
                      <a:pt x="3851464" y="131023"/>
                    </a:lnTo>
                    <a:lnTo>
                      <a:pt x="3891271" y="184563"/>
                    </a:lnTo>
                    <a:lnTo>
                      <a:pt x="3881402" y="191248"/>
                    </a:lnTo>
                    <a:lnTo>
                      <a:pt x="3866868" y="170720"/>
                    </a:lnTo>
                    <a:lnTo>
                      <a:pt x="3823189" y="115974"/>
                    </a:lnTo>
                    <a:close/>
                    <a:moveTo>
                      <a:pt x="3730658" y="0"/>
                    </a:moveTo>
                    <a:lnTo>
                      <a:pt x="3822781" y="99914"/>
                    </a:lnTo>
                    <a:lnTo>
                      <a:pt x="3814969" y="105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92;p16">
                <a:extLst>
                  <a:ext uri="{FF2B5EF4-FFF2-40B4-BE49-F238E27FC236}">
                    <a16:creationId xmlns="" xmlns:a16="http://schemas.microsoft.com/office/drawing/2014/main" id="{4250EB27-8026-4C83-8388-3286EDAC1418}"/>
                  </a:ext>
                </a:extLst>
              </p:cNvPr>
              <p:cNvSpPr/>
              <p:nvPr/>
            </p:nvSpPr>
            <p:spPr>
              <a:xfrm>
                <a:off x="10527058" y="5580009"/>
                <a:ext cx="471838" cy="430541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90" extrusionOk="0">
                    <a:moveTo>
                      <a:pt x="0" y="490"/>
                    </a:moveTo>
                    <a:lnTo>
                      <a:pt x="339" y="0"/>
                    </a:lnTo>
                    <a:lnTo>
                      <a:pt x="537" y="130"/>
                    </a:lnTo>
                    <a:lnTo>
                      <a:pt x="433" y="426"/>
                    </a:lnTo>
                    <a:lnTo>
                      <a:pt x="0" y="490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193;p16">
              <a:extLst>
                <a:ext uri="{FF2B5EF4-FFF2-40B4-BE49-F238E27FC236}">
                  <a16:creationId xmlns="" xmlns:a16="http://schemas.microsoft.com/office/drawing/2014/main" id="{17FE6188-4A8D-4864-9BCD-9E3B5F971E50}"/>
                </a:ext>
              </a:extLst>
            </p:cNvPr>
            <p:cNvGrpSpPr/>
            <p:nvPr/>
          </p:nvGrpSpPr>
          <p:grpSpPr>
            <a:xfrm>
              <a:off x="9569980" y="2681024"/>
              <a:ext cx="216149" cy="187154"/>
              <a:chOff x="9322422" y="1072507"/>
              <a:chExt cx="216149" cy="187154"/>
            </a:xfrm>
          </p:grpSpPr>
          <p:sp>
            <p:nvSpPr>
              <p:cNvPr id="41" name="Google Shape;194;p16">
                <a:extLst>
                  <a:ext uri="{FF2B5EF4-FFF2-40B4-BE49-F238E27FC236}">
                    <a16:creationId xmlns="" xmlns:a16="http://schemas.microsoft.com/office/drawing/2014/main" id="{BE49FA05-A809-4029-BA54-003794C39A5D}"/>
                  </a:ext>
                </a:extLst>
              </p:cNvPr>
              <p:cNvSpPr/>
              <p:nvPr/>
            </p:nvSpPr>
            <p:spPr>
              <a:xfrm>
                <a:off x="9467400" y="1081293"/>
                <a:ext cx="36024" cy="4305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41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41" y="49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95;p16">
                <a:extLst>
                  <a:ext uri="{FF2B5EF4-FFF2-40B4-BE49-F238E27FC236}">
                    <a16:creationId xmlns="" xmlns:a16="http://schemas.microsoft.com/office/drawing/2014/main" id="{E1B2A04B-0E0F-47F0-BAC0-0A97A2236960}"/>
                  </a:ext>
                </a:extLst>
              </p:cNvPr>
              <p:cNvSpPr/>
              <p:nvPr/>
            </p:nvSpPr>
            <p:spPr>
              <a:xfrm>
                <a:off x="9357568" y="1118197"/>
                <a:ext cx="145857" cy="141464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61" extrusionOk="0">
                    <a:moveTo>
                      <a:pt x="166" y="85"/>
                    </a:moveTo>
                    <a:lnTo>
                      <a:pt x="166" y="69"/>
                    </a:lnTo>
                    <a:lnTo>
                      <a:pt x="125" y="36"/>
                    </a:lnTo>
                    <a:lnTo>
                      <a:pt x="83" y="0"/>
                    </a:lnTo>
                    <a:lnTo>
                      <a:pt x="0" y="69"/>
                    </a:lnTo>
                    <a:lnTo>
                      <a:pt x="0" y="161"/>
                    </a:lnTo>
                    <a:lnTo>
                      <a:pt x="52" y="161"/>
                    </a:lnTo>
                    <a:lnTo>
                      <a:pt x="52" y="69"/>
                    </a:lnTo>
                    <a:lnTo>
                      <a:pt x="114" y="69"/>
                    </a:lnTo>
                    <a:lnTo>
                      <a:pt x="114" y="161"/>
                    </a:lnTo>
                    <a:lnTo>
                      <a:pt x="166" y="161"/>
                    </a:lnTo>
                    <a:lnTo>
                      <a:pt x="166" y="85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96;p16">
                <a:extLst>
                  <a:ext uri="{FF2B5EF4-FFF2-40B4-BE49-F238E27FC236}">
                    <a16:creationId xmlns="" xmlns:a16="http://schemas.microsoft.com/office/drawing/2014/main" id="{58765B0A-393A-49E7-88A6-A2DED41FFEEB}"/>
                  </a:ext>
                </a:extLst>
              </p:cNvPr>
              <p:cNvSpPr/>
              <p:nvPr/>
            </p:nvSpPr>
            <p:spPr>
              <a:xfrm>
                <a:off x="9322422" y="1072507"/>
                <a:ext cx="216149" cy="109832"/>
              </a:xfrm>
              <a:custGeom>
                <a:avLst/>
                <a:gdLst/>
                <a:ahLst/>
                <a:cxnLst/>
                <a:rect l="l" t="t" r="r" b="b"/>
                <a:pathLst>
                  <a:path w="246" h="125" extrusionOk="0">
                    <a:moveTo>
                      <a:pt x="40" y="111"/>
                    </a:moveTo>
                    <a:lnTo>
                      <a:pt x="123" y="45"/>
                    </a:lnTo>
                    <a:lnTo>
                      <a:pt x="165" y="78"/>
                    </a:lnTo>
                    <a:lnTo>
                      <a:pt x="206" y="111"/>
                    </a:lnTo>
                    <a:lnTo>
                      <a:pt x="224" y="125"/>
                    </a:lnTo>
                    <a:lnTo>
                      <a:pt x="246" y="102"/>
                    </a:lnTo>
                    <a:lnTo>
                      <a:pt x="206" y="69"/>
                    </a:lnTo>
                    <a:lnTo>
                      <a:pt x="165" y="36"/>
                    </a:lnTo>
                    <a:lnTo>
                      <a:pt x="123" y="0"/>
                    </a:lnTo>
                    <a:lnTo>
                      <a:pt x="0" y="102"/>
                    </a:lnTo>
                    <a:lnTo>
                      <a:pt x="21" y="125"/>
                    </a:lnTo>
                    <a:lnTo>
                      <a:pt x="40" y="111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" name="Google Shape;197;p16">
              <a:extLst>
                <a:ext uri="{FF2B5EF4-FFF2-40B4-BE49-F238E27FC236}">
                  <a16:creationId xmlns="" xmlns:a16="http://schemas.microsoft.com/office/drawing/2014/main" id="{4F45EC3B-52E3-4B3A-A9A5-88A6F661879A}"/>
                </a:ext>
              </a:extLst>
            </p:cNvPr>
            <p:cNvSpPr/>
            <p:nvPr/>
          </p:nvSpPr>
          <p:spPr>
            <a:xfrm>
              <a:off x="8746680" y="2976252"/>
              <a:ext cx="681837" cy="238994"/>
            </a:xfrm>
            <a:custGeom>
              <a:avLst/>
              <a:gdLst/>
              <a:ahLst/>
              <a:cxnLst/>
              <a:rect l="l" t="t" r="r" b="b"/>
              <a:pathLst>
                <a:path w="328" h="115" extrusionOk="0">
                  <a:moveTo>
                    <a:pt x="250" y="65"/>
                  </a:moveTo>
                  <a:cubicBezTo>
                    <a:pt x="274" y="115"/>
                    <a:pt x="274" y="115"/>
                    <a:pt x="274" y="115"/>
                  </a:cubicBezTo>
                  <a:cubicBezTo>
                    <a:pt x="165" y="65"/>
                    <a:pt x="165" y="65"/>
                    <a:pt x="165" y="65"/>
                  </a:cubicBezTo>
                  <a:cubicBezTo>
                    <a:pt x="102" y="61"/>
                    <a:pt x="44" y="48"/>
                    <a:pt x="24" y="33"/>
                  </a:cubicBezTo>
                  <a:cubicBezTo>
                    <a:pt x="0" y="15"/>
                    <a:pt x="44" y="0"/>
                    <a:pt x="122" y="0"/>
                  </a:cubicBezTo>
                  <a:cubicBezTo>
                    <a:pt x="201" y="0"/>
                    <a:pt x="284" y="15"/>
                    <a:pt x="308" y="33"/>
                  </a:cubicBezTo>
                  <a:cubicBezTo>
                    <a:pt x="328" y="48"/>
                    <a:pt x="302" y="61"/>
                    <a:pt x="250" y="65"/>
                  </a:cubicBezTo>
                  <a:close/>
                </a:path>
              </a:pathLst>
            </a:custGeom>
            <a:solidFill>
              <a:srgbClr val="D0DB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" name="Google Shape;198;p16">
              <a:extLst>
                <a:ext uri="{FF2B5EF4-FFF2-40B4-BE49-F238E27FC236}">
                  <a16:creationId xmlns="" xmlns:a16="http://schemas.microsoft.com/office/drawing/2014/main" id="{95832402-0DA1-4497-AD3E-2B9DCED5B036}"/>
                </a:ext>
              </a:extLst>
            </p:cNvPr>
            <p:cNvGrpSpPr/>
            <p:nvPr/>
          </p:nvGrpSpPr>
          <p:grpSpPr>
            <a:xfrm>
              <a:off x="8545468" y="3217004"/>
              <a:ext cx="201212" cy="168702"/>
              <a:chOff x="8297910" y="1608487"/>
              <a:chExt cx="201212" cy="168702"/>
            </a:xfrm>
          </p:grpSpPr>
          <p:sp>
            <p:nvSpPr>
              <p:cNvPr id="46" name="Google Shape;199;p16">
                <a:extLst>
                  <a:ext uri="{FF2B5EF4-FFF2-40B4-BE49-F238E27FC236}">
                    <a16:creationId xmlns="" xmlns:a16="http://schemas.microsoft.com/office/drawing/2014/main" id="{AAAEC376-A8CC-4DD8-9AF5-47B7F6145E0D}"/>
                  </a:ext>
                </a:extLst>
              </p:cNvPr>
              <p:cNvSpPr/>
              <p:nvPr/>
            </p:nvSpPr>
            <p:spPr>
              <a:xfrm>
                <a:off x="8297910" y="1725348"/>
                <a:ext cx="201212" cy="5184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59" extrusionOk="0">
                    <a:moveTo>
                      <a:pt x="149" y="31"/>
                    </a:moveTo>
                    <a:lnTo>
                      <a:pt x="78" y="31"/>
                    </a:lnTo>
                    <a:lnTo>
                      <a:pt x="78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229" y="59"/>
                    </a:lnTo>
                    <a:lnTo>
                      <a:pt x="229" y="0"/>
                    </a:lnTo>
                    <a:lnTo>
                      <a:pt x="149" y="0"/>
                    </a:lnTo>
                    <a:lnTo>
                      <a:pt x="149" y="31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00;p16">
                <a:extLst>
                  <a:ext uri="{FF2B5EF4-FFF2-40B4-BE49-F238E27FC236}">
                    <a16:creationId xmlns="" xmlns:a16="http://schemas.microsoft.com/office/drawing/2014/main" id="{6C6813CA-A742-4268-A523-CEDA2312CB27}"/>
                  </a:ext>
                </a:extLst>
              </p:cNvPr>
              <p:cNvSpPr/>
              <p:nvPr/>
            </p:nvSpPr>
            <p:spPr>
              <a:xfrm>
                <a:off x="8378746" y="1725348"/>
                <a:ext cx="37782" cy="16694"/>
              </a:xfrm>
              <a:prstGeom prst="rect">
                <a:avLst/>
              </a:pr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01;p16">
                <a:extLst>
                  <a:ext uri="{FF2B5EF4-FFF2-40B4-BE49-F238E27FC236}">
                    <a16:creationId xmlns="" xmlns:a16="http://schemas.microsoft.com/office/drawing/2014/main" id="{697CBFEA-E688-4575-A512-34C15704ADE9}"/>
                  </a:ext>
                </a:extLst>
              </p:cNvPr>
              <p:cNvSpPr/>
              <p:nvPr/>
            </p:nvSpPr>
            <p:spPr>
              <a:xfrm>
                <a:off x="8297910" y="1608487"/>
                <a:ext cx="201212" cy="10631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21" extrusionOk="0">
                    <a:moveTo>
                      <a:pt x="170" y="0"/>
                    </a:moveTo>
                    <a:lnTo>
                      <a:pt x="114" y="0"/>
                    </a:lnTo>
                    <a:lnTo>
                      <a:pt x="114" y="19"/>
                    </a:lnTo>
                    <a:lnTo>
                      <a:pt x="151" y="19"/>
                    </a:lnTo>
                    <a:lnTo>
                      <a:pt x="151" y="43"/>
                    </a:lnTo>
                    <a:lnTo>
                      <a:pt x="114" y="43"/>
                    </a:lnTo>
                    <a:lnTo>
                      <a:pt x="114" y="121"/>
                    </a:lnTo>
                    <a:lnTo>
                      <a:pt x="149" y="121"/>
                    </a:lnTo>
                    <a:lnTo>
                      <a:pt x="229" y="121"/>
                    </a:lnTo>
                    <a:lnTo>
                      <a:pt x="229" y="43"/>
                    </a:lnTo>
                    <a:lnTo>
                      <a:pt x="170" y="43"/>
                    </a:lnTo>
                    <a:lnTo>
                      <a:pt x="170" y="0"/>
                    </a:lnTo>
                    <a:close/>
                    <a:moveTo>
                      <a:pt x="114" y="0"/>
                    </a:moveTo>
                    <a:lnTo>
                      <a:pt x="57" y="0"/>
                    </a:lnTo>
                    <a:lnTo>
                      <a:pt x="57" y="43"/>
                    </a:lnTo>
                    <a:lnTo>
                      <a:pt x="0" y="43"/>
                    </a:lnTo>
                    <a:lnTo>
                      <a:pt x="0" y="121"/>
                    </a:lnTo>
                    <a:lnTo>
                      <a:pt x="78" y="121"/>
                    </a:lnTo>
                    <a:lnTo>
                      <a:pt x="114" y="121"/>
                    </a:lnTo>
                    <a:lnTo>
                      <a:pt x="114" y="43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19"/>
                    </a:lnTo>
                    <a:lnTo>
                      <a:pt x="114" y="19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Google Shape;202;p16">
              <a:extLst>
                <a:ext uri="{FF2B5EF4-FFF2-40B4-BE49-F238E27FC236}">
                  <a16:creationId xmlns="" xmlns:a16="http://schemas.microsoft.com/office/drawing/2014/main" id="{C51DDF57-54F4-4640-A098-EFF7E898FFC4}"/>
                </a:ext>
              </a:extLst>
            </p:cNvPr>
            <p:cNvSpPr/>
            <p:nvPr/>
          </p:nvSpPr>
          <p:spPr>
            <a:xfrm>
              <a:off x="7608822" y="3431395"/>
              <a:ext cx="915558" cy="376064"/>
            </a:xfrm>
            <a:custGeom>
              <a:avLst/>
              <a:gdLst/>
              <a:ahLst/>
              <a:cxnLst/>
              <a:rect l="l" t="t" r="r" b="b"/>
              <a:pathLst>
                <a:path w="441" h="181" extrusionOk="0">
                  <a:moveTo>
                    <a:pt x="333" y="102"/>
                  </a:moveTo>
                  <a:cubicBezTo>
                    <a:pt x="356" y="181"/>
                    <a:pt x="356" y="181"/>
                    <a:pt x="356" y="181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132" y="95"/>
                    <a:pt x="54" y="76"/>
                    <a:pt x="30" y="52"/>
                  </a:cubicBezTo>
                  <a:cubicBezTo>
                    <a:pt x="0" y="23"/>
                    <a:pt x="63" y="0"/>
                    <a:pt x="170" y="0"/>
                  </a:cubicBezTo>
                  <a:cubicBezTo>
                    <a:pt x="277" y="0"/>
                    <a:pt x="387" y="23"/>
                    <a:pt x="417" y="52"/>
                  </a:cubicBezTo>
                  <a:cubicBezTo>
                    <a:pt x="441" y="76"/>
                    <a:pt x="405" y="95"/>
                    <a:pt x="333" y="102"/>
                  </a:cubicBezTo>
                  <a:close/>
                </a:path>
              </a:pathLst>
            </a:custGeom>
            <a:solidFill>
              <a:srgbClr val="D0DB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03;p16">
              <a:extLst>
                <a:ext uri="{FF2B5EF4-FFF2-40B4-BE49-F238E27FC236}">
                  <a16:creationId xmlns="" xmlns:a16="http://schemas.microsoft.com/office/drawing/2014/main" id="{3D16B25E-2C39-4B43-A025-F354D038EBCB}"/>
                </a:ext>
              </a:extLst>
            </p:cNvPr>
            <p:cNvSpPr/>
            <p:nvPr/>
          </p:nvSpPr>
          <p:spPr>
            <a:xfrm>
              <a:off x="6343558" y="4133441"/>
              <a:ext cx="1098319" cy="424391"/>
            </a:xfrm>
            <a:custGeom>
              <a:avLst/>
              <a:gdLst/>
              <a:ahLst/>
              <a:cxnLst/>
              <a:rect l="l" t="t" r="r" b="b"/>
              <a:pathLst>
                <a:path w="529" h="204" extrusionOk="0">
                  <a:moveTo>
                    <a:pt x="393" y="116"/>
                  </a:moveTo>
                  <a:cubicBezTo>
                    <a:pt x="408" y="204"/>
                    <a:pt x="408" y="204"/>
                    <a:pt x="408" y="204"/>
                  </a:cubicBezTo>
                  <a:cubicBezTo>
                    <a:pt x="251" y="116"/>
                    <a:pt x="251" y="116"/>
                    <a:pt x="251" y="116"/>
                  </a:cubicBezTo>
                  <a:cubicBezTo>
                    <a:pt x="148" y="108"/>
                    <a:pt x="57" y="86"/>
                    <a:pt x="31" y="59"/>
                  </a:cubicBezTo>
                  <a:cubicBezTo>
                    <a:pt x="0" y="27"/>
                    <a:pt x="80" y="0"/>
                    <a:pt x="210" y="0"/>
                  </a:cubicBezTo>
                  <a:cubicBezTo>
                    <a:pt x="340" y="0"/>
                    <a:pt x="472" y="27"/>
                    <a:pt x="503" y="59"/>
                  </a:cubicBezTo>
                  <a:cubicBezTo>
                    <a:pt x="529" y="86"/>
                    <a:pt x="481" y="108"/>
                    <a:pt x="393" y="116"/>
                  </a:cubicBezTo>
                  <a:close/>
                </a:path>
              </a:pathLst>
            </a:custGeom>
            <a:solidFill>
              <a:srgbClr val="D0DB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04;p16">
              <a:extLst>
                <a:ext uri="{FF2B5EF4-FFF2-40B4-BE49-F238E27FC236}">
                  <a16:creationId xmlns="" xmlns:a16="http://schemas.microsoft.com/office/drawing/2014/main" id="{2EEE738E-62CF-4A4A-A3BB-2BCD002BFD08}"/>
                </a:ext>
              </a:extLst>
            </p:cNvPr>
            <p:cNvSpPr/>
            <p:nvPr/>
          </p:nvSpPr>
          <p:spPr>
            <a:xfrm>
              <a:off x="7388279" y="3811853"/>
              <a:ext cx="182760" cy="184517"/>
            </a:xfrm>
            <a:custGeom>
              <a:avLst/>
              <a:gdLst/>
              <a:ahLst/>
              <a:cxnLst/>
              <a:rect l="l" t="t" r="r" b="b"/>
              <a:pathLst>
                <a:path w="88" h="89" extrusionOk="0">
                  <a:moveTo>
                    <a:pt x="47" y="89"/>
                  </a:moveTo>
                  <a:cubicBezTo>
                    <a:pt x="49" y="89"/>
                    <a:pt x="52" y="88"/>
                    <a:pt x="54" y="88"/>
                  </a:cubicBezTo>
                  <a:cubicBezTo>
                    <a:pt x="55" y="87"/>
                    <a:pt x="57" y="87"/>
                    <a:pt x="58" y="86"/>
                  </a:cubicBezTo>
                  <a:cubicBezTo>
                    <a:pt x="59" y="86"/>
                    <a:pt x="59" y="86"/>
                    <a:pt x="60" y="86"/>
                  </a:cubicBezTo>
                  <a:cubicBezTo>
                    <a:pt x="61" y="85"/>
                    <a:pt x="63" y="85"/>
                    <a:pt x="64" y="84"/>
                  </a:cubicBezTo>
                  <a:cubicBezTo>
                    <a:pt x="65" y="84"/>
                    <a:pt x="65" y="83"/>
                    <a:pt x="66" y="83"/>
                  </a:cubicBezTo>
                  <a:cubicBezTo>
                    <a:pt x="69" y="81"/>
                    <a:pt x="71" y="79"/>
                    <a:pt x="74" y="77"/>
                  </a:cubicBezTo>
                  <a:cubicBezTo>
                    <a:pt x="74" y="77"/>
                    <a:pt x="75" y="76"/>
                    <a:pt x="75" y="76"/>
                  </a:cubicBezTo>
                  <a:cubicBezTo>
                    <a:pt x="76" y="75"/>
                    <a:pt x="76" y="75"/>
                    <a:pt x="77" y="74"/>
                  </a:cubicBezTo>
                  <a:cubicBezTo>
                    <a:pt x="77" y="73"/>
                    <a:pt x="78" y="73"/>
                    <a:pt x="79" y="72"/>
                  </a:cubicBezTo>
                  <a:cubicBezTo>
                    <a:pt x="80" y="71"/>
                    <a:pt x="81" y="69"/>
                    <a:pt x="82" y="68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3"/>
                    <a:pt x="84" y="62"/>
                    <a:pt x="85" y="62"/>
                  </a:cubicBezTo>
                  <a:cubicBezTo>
                    <a:pt x="85" y="61"/>
                    <a:pt x="85" y="60"/>
                    <a:pt x="86" y="60"/>
                  </a:cubicBezTo>
                  <a:cubicBezTo>
                    <a:pt x="86" y="58"/>
                    <a:pt x="86" y="57"/>
                    <a:pt x="87" y="56"/>
                  </a:cubicBezTo>
                  <a:cubicBezTo>
                    <a:pt x="87" y="55"/>
                    <a:pt x="87" y="54"/>
                    <a:pt x="87" y="53"/>
                  </a:cubicBezTo>
                  <a:cubicBezTo>
                    <a:pt x="87" y="53"/>
                    <a:pt x="88" y="52"/>
                    <a:pt x="88" y="51"/>
                  </a:cubicBezTo>
                  <a:cubicBezTo>
                    <a:pt x="88" y="50"/>
                    <a:pt x="88" y="50"/>
                    <a:pt x="88" y="49"/>
                  </a:cubicBezTo>
                  <a:cubicBezTo>
                    <a:pt x="88" y="47"/>
                    <a:pt x="88" y="46"/>
                    <a:pt x="88" y="44"/>
                  </a:cubicBezTo>
                  <a:cubicBezTo>
                    <a:pt x="88" y="43"/>
                    <a:pt x="88" y="41"/>
                    <a:pt x="88" y="40"/>
                  </a:cubicBezTo>
                  <a:cubicBezTo>
                    <a:pt x="88" y="39"/>
                    <a:pt x="88" y="38"/>
                    <a:pt x="88" y="38"/>
                  </a:cubicBezTo>
                  <a:cubicBezTo>
                    <a:pt x="88" y="37"/>
                    <a:pt x="87" y="36"/>
                    <a:pt x="87" y="36"/>
                  </a:cubicBezTo>
                  <a:cubicBezTo>
                    <a:pt x="87" y="35"/>
                    <a:pt x="87" y="34"/>
                    <a:pt x="87" y="33"/>
                  </a:cubicBezTo>
                  <a:cubicBezTo>
                    <a:pt x="86" y="32"/>
                    <a:pt x="86" y="31"/>
                    <a:pt x="86" y="29"/>
                  </a:cubicBezTo>
                  <a:cubicBezTo>
                    <a:pt x="85" y="29"/>
                    <a:pt x="85" y="29"/>
                    <a:pt x="85" y="28"/>
                  </a:cubicBezTo>
                  <a:cubicBezTo>
                    <a:pt x="85" y="27"/>
                    <a:pt x="84" y="26"/>
                    <a:pt x="84" y="25"/>
                  </a:cubicBezTo>
                  <a:cubicBezTo>
                    <a:pt x="84" y="25"/>
                    <a:pt x="84" y="25"/>
                    <a:pt x="83" y="24"/>
                  </a:cubicBezTo>
                  <a:cubicBezTo>
                    <a:pt x="83" y="24"/>
                    <a:pt x="83" y="23"/>
                    <a:pt x="82" y="22"/>
                  </a:cubicBezTo>
                  <a:cubicBezTo>
                    <a:pt x="81" y="21"/>
                    <a:pt x="80" y="19"/>
                    <a:pt x="79" y="17"/>
                  </a:cubicBezTo>
                  <a:cubicBezTo>
                    <a:pt x="78" y="16"/>
                    <a:pt x="77" y="15"/>
                    <a:pt x="77" y="15"/>
                  </a:cubicBezTo>
                  <a:cubicBezTo>
                    <a:pt x="76" y="14"/>
                    <a:pt x="76" y="14"/>
                    <a:pt x="75" y="13"/>
                  </a:cubicBezTo>
                  <a:cubicBezTo>
                    <a:pt x="75" y="13"/>
                    <a:pt x="74" y="12"/>
                    <a:pt x="74" y="12"/>
                  </a:cubicBezTo>
                  <a:cubicBezTo>
                    <a:pt x="73" y="11"/>
                    <a:pt x="72" y="10"/>
                    <a:pt x="71" y="9"/>
                  </a:cubicBezTo>
                  <a:cubicBezTo>
                    <a:pt x="69" y="8"/>
                    <a:pt x="68" y="7"/>
                    <a:pt x="66" y="6"/>
                  </a:cubicBezTo>
                  <a:cubicBezTo>
                    <a:pt x="65" y="6"/>
                    <a:pt x="65" y="5"/>
                    <a:pt x="64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3" y="4"/>
                    <a:pt x="63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4"/>
                    <a:pt x="61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8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5" y="2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3" y="1"/>
                    <a:pt x="52" y="1"/>
                    <a:pt x="52" y="1"/>
                  </a:cubicBezTo>
                  <a:cubicBezTo>
                    <a:pt x="50" y="1"/>
                    <a:pt x="49" y="0"/>
                    <a:pt x="47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9" y="3"/>
                    <a:pt x="51" y="3"/>
                    <a:pt x="52" y="3"/>
                  </a:cubicBezTo>
                  <a:cubicBezTo>
                    <a:pt x="52" y="4"/>
                    <a:pt x="52" y="3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4"/>
                    <a:pt x="49" y="4"/>
                    <a:pt x="48" y="4"/>
                  </a:cubicBezTo>
                  <a:cubicBezTo>
                    <a:pt x="48" y="4"/>
                    <a:pt x="49" y="4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4" y="4"/>
                    <a:pt x="54" y="5"/>
                  </a:cubicBezTo>
                  <a:cubicBezTo>
                    <a:pt x="55" y="5"/>
                    <a:pt x="55" y="5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60" y="6"/>
                    <a:pt x="61" y="6"/>
                  </a:cubicBezTo>
                  <a:cubicBezTo>
                    <a:pt x="61" y="6"/>
                    <a:pt x="60" y="6"/>
                    <a:pt x="60" y="6"/>
                  </a:cubicBezTo>
                  <a:cubicBezTo>
                    <a:pt x="60" y="6"/>
                    <a:pt x="60" y="6"/>
                    <a:pt x="59" y="6"/>
                  </a:cubicBezTo>
                  <a:cubicBezTo>
                    <a:pt x="59" y="6"/>
                    <a:pt x="60" y="7"/>
                    <a:pt x="60" y="7"/>
                  </a:cubicBezTo>
                  <a:cubicBezTo>
                    <a:pt x="61" y="7"/>
                    <a:pt x="61" y="7"/>
                    <a:pt x="61" y="8"/>
                  </a:cubicBezTo>
                  <a:cubicBezTo>
                    <a:pt x="61" y="9"/>
                    <a:pt x="60" y="8"/>
                    <a:pt x="60" y="8"/>
                  </a:cubicBezTo>
                  <a:cubicBezTo>
                    <a:pt x="59" y="8"/>
                    <a:pt x="58" y="9"/>
                    <a:pt x="57" y="8"/>
                  </a:cubicBezTo>
                  <a:cubicBezTo>
                    <a:pt x="57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7" y="7"/>
                    <a:pt x="57" y="7"/>
                  </a:cubicBezTo>
                  <a:cubicBezTo>
                    <a:pt x="57" y="7"/>
                    <a:pt x="57" y="8"/>
                    <a:pt x="56" y="8"/>
                  </a:cubicBezTo>
                  <a:cubicBezTo>
                    <a:pt x="56" y="8"/>
                    <a:pt x="56" y="8"/>
                    <a:pt x="55" y="8"/>
                  </a:cubicBezTo>
                  <a:cubicBezTo>
                    <a:pt x="55" y="8"/>
                    <a:pt x="54" y="8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1" y="10"/>
                  </a:cubicBezTo>
                  <a:cubicBezTo>
                    <a:pt x="50" y="10"/>
                    <a:pt x="50" y="10"/>
                    <a:pt x="49" y="11"/>
                  </a:cubicBezTo>
                  <a:cubicBezTo>
                    <a:pt x="49" y="11"/>
                    <a:pt x="49" y="11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4"/>
                    <a:pt x="52" y="14"/>
                  </a:cubicBezTo>
                  <a:cubicBezTo>
                    <a:pt x="52" y="14"/>
                    <a:pt x="53" y="15"/>
                    <a:pt x="53" y="15"/>
                  </a:cubicBezTo>
                  <a:cubicBezTo>
                    <a:pt x="54" y="15"/>
                    <a:pt x="55" y="15"/>
                    <a:pt x="55" y="15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5" y="17"/>
                    <a:pt x="54" y="17"/>
                    <a:pt x="54" y="17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5" y="18"/>
                    <a:pt x="56" y="18"/>
                    <a:pt x="56" y="17"/>
                  </a:cubicBezTo>
                  <a:cubicBezTo>
                    <a:pt x="56" y="17"/>
                    <a:pt x="56" y="16"/>
                    <a:pt x="57" y="15"/>
                  </a:cubicBezTo>
                  <a:cubicBezTo>
                    <a:pt x="59" y="15"/>
                    <a:pt x="61" y="14"/>
                    <a:pt x="61" y="12"/>
                  </a:cubicBezTo>
                  <a:cubicBezTo>
                    <a:pt x="61" y="12"/>
                    <a:pt x="61" y="12"/>
                    <a:pt x="61" y="11"/>
                  </a:cubicBez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6" y="10"/>
                    <a:pt x="66" y="10"/>
                  </a:cubicBezTo>
                  <a:cubicBezTo>
                    <a:pt x="66" y="10"/>
                    <a:pt x="67" y="10"/>
                    <a:pt x="67" y="10"/>
                  </a:cubicBezTo>
                  <a:cubicBezTo>
                    <a:pt x="67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2"/>
                    <a:pt x="67" y="12"/>
                    <a:pt x="67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3"/>
                    <a:pt x="71" y="13"/>
                  </a:cubicBezTo>
                  <a:cubicBezTo>
                    <a:pt x="71" y="13"/>
                    <a:pt x="71" y="14"/>
                    <a:pt x="71" y="14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6"/>
                  </a:cubicBezTo>
                  <a:cubicBezTo>
                    <a:pt x="73" y="16"/>
                    <a:pt x="73" y="16"/>
                    <a:pt x="73" y="17"/>
                  </a:cubicBezTo>
                  <a:cubicBezTo>
                    <a:pt x="73" y="17"/>
                    <a:pt x="73" y="17"/>
                    <a:pt x="73" y="18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20"/>
                    <a:pt x="73" y="19"/>
                    <a:pt x="73" y="20"/>
                  </a:cubicBezTo>
                  <a:cubicBezTo>
                    <a:pt x="74" y="20"/>
                    <a:pt x="73" y="20"/>
                    <a:pt x="73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2" y="22"/>
                    <a:pt x="72" y="22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70" y="20"/>
                    <a:pt x="70" y="20"/>
                    <a:pt x="71" y="19"/>
                  </a:cubicBezTo>
                  <a:cubicBezTo>
                    <a:pt x="71" y="19"/>
                    <a:pt x="72" y="19"/>
                    <a:pt x="72" y="18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9"/>
                    <a:pt x="69" y="19"/>
                    <a:pt x="69" y="19"/>
                  </a:cubicBezTo>
                  <a:cubicBezTo>
                    <a:pt x="68" y="19"/>
                    <a:pt x="67" y="19"/>
                    <a:pt x="67" y="19"/>
                  </a:cubicBezTo>
                  <a:cubicBezTo>
                    <a:pt x="66" y="20"/>
                    <a:pt x="67" y="19"/>
                    <a:pt x="67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6" y="20"/>
                    <a:pt x="66" y="19"/>
                    <a:pt x="66" y="19"/>
                  </a:cubicBezTo>
                  <a:cubicBezTo>
                    <a:pt x="66" y="19"/>
                    <a:pt x="65" y="19"/>
                    <a:pt x="64" y="19"/>
                  </a:cubicBezTo>
                  <a:cubicBezTo>
                    <a:pt x="64" y="19"/>
                    <a:pt x="64" y="19"/>
                    <a:pt x="63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1"/>
                    <a:pt x="64" y="21"/>
                    <a:pt x="64" y="22"/>
                  </a:cubicBezTo>
                  <a:cubicBezTo>
                    <a:pt x="64" y="22"/>
                    <a:pt x="65" y="23"/>
                    <a:pt x="65" y="23"/>
                  </a:cubicBezTo>
                  <a:cubicBezTo>
                    <a:pt x="65" y="23"/>
                    <a:pt x="65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7" y="23"/>
                    <a:pt x="67" y="22"/>
                    <a:pt x="67" y="22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4"/>
                    <a:pt x="62" y="25"/>
                    <a:pt x="62" y="25"/>
                  </a:cubicBezTo>
                  <a:cubicBezTo>
                    <a:pt x="62" y="24"/>
                    <a:pt x="63" y="24"/>
                    <a:pt x="63" y="24"/>
                  </a:cubicBezTo>
                  <a:cubicBezTo>
                    <a:pt x="62" y="23"/>
                    <a:pt x="61" y="24"/>
                    <a:pt x="61" y="24"/>
                  </a:cubicBezTo>
                  <a:cubicBezTo>
                    <a:pt x="60" y="24"/>
                    <a:pt x="58" y="25"/>
                    <a:pt x="58" y="26"/>
                  </a:cubicBez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5" y="27"/>
                    <a:pt x="55" y="27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9"/>
                    <a:pt x="53" y="30"/>
                    <a:pt x="53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31"/>
                    <a:pt x="52" y="32"/>
                  </a:cubicBezTo>
                  <a:cubicBezTo>
                    <a:pt x="51" y="32"/>
                    <a:pt x="51" y="33"/>
                    <a:pt x="50" y="33"/>
                  </a:cubicBezTo>
                  <a:cubicBezTo>
                    <a:pt x="50" y="33"/>
                    <a:pt x="49" y="33"/>
                    <a:pt x="49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5"/>
                    <a:pt x="47" y="3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8" y="55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9" y="53"/>
                    <a:pt x="49" y="53"/>
                    <a:pt x="50" y="53"/>
                  </a:cubicBezTo>
                  <a:cubicBezTo>
                    <a:pt x="50" y="53"/>
                    <a:pt x="50" y="53"/>
                    <a:pt x="51" y="53"/>
                  </a:cubicBezTo>
                  <a:cubicBezTo>
                    <a:pt x="51" y="53"/>
                    <a:pt x="51" y="52"/>
                    <a:pt x="51" y="52"/>
                  </a:cubicBezTo>
                  <a:cubicBezTo>
                    <a:pt x="52" y="53"/>
                    <a:pt x="51" y="53"/>
                    <a:pt x="51" y="53"/>
                  </a:cubicBezTo>
                  <a:cubicBezTo>
                    <a:pt x="52" y="54"/>
                    <a:pt x="52" y="53"/>
                    <a:pt x="53" y="53"/>
                  </a:cubicBezTo>
                  <a:cubicBezTo>
                    <a:pt x="53" y="53"/>
                    <a:pt x="53" y="53"/>
                    <a:pt x="54" y="53"/>
                  </a:cubicBezTo>
                  <a:cubicBezTo>
                    <a:pt x="54" y="53"/>
                    <a:pt x="54" y="54"/>
                    <a:pt x="55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6" y="54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2" y="56"/>
                  </a:cubicBezTo>
                  <a:cubicBezTo>
                    <a:pt x="62" y="56"/>
                    <a:pt x="62" y="57"/>
                    <a:pt x="63" y="57"/>
                  </a:cubicBezTo>
                  <a:cubicBezTo>
                    <a:pt x="63" y="58"/>
                    <a:pt x="64" y="58"/>
                    <a:pt x="64" y="58"/>
                  </a:cubicBezTo>
                  <a:cubicBezTo>
                    <a:pt x="65" y="58"/>
                    <a:pt x="65" y="58"/>
                    <a:pt x="66" y="58"/>
                  </a:cubicBezTo>
                  <a:cubicBezTo>
                    <a:pt x="67" y="58"/>
                    <a:pt x="67" y="59"/>
                    <a:pt x="68" y="59"/>
                  </a:cubicBezTo>
                  <a:cubicBezTo>
                    <a:pt x="68" y="59"/>
                    <a:pt x="69" y="60"/>
                    <a:pt x="69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70" y="62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3" y="64"/>
                    <a:pt x="73" y="64"/>
                  </a:cubicBezTo>
                  <a:cubicBezTo>
                    <a:pt x="74" y="64"/>
                    <a:pt x="74" y="64"/>
                    <a:pt x="74" y="65"/>
                  </a:cubicBezTo>
                  <a:cubicBezTo>
                    <a:pt x="74" y="65"/>
                    <a:pt x="74" y="65"/>
                    <a:pt x="75" y="65"/>
                  </a:cubicBezTo>
                  <a:cubicBezTo>
                    <a:pt x="75" y="66"/>
                    <a:pt x="75" y="65"/>
                    <a:pt x="76" y="65"/>
                  </a:cubicBezTo>
                  <a:cubicBezTo>
                    <a:pt x="76" y="65"/>
                    <a:pt x="77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9" y="66"/>
                    <a:pt x="79" y="66"/>
                    <a:pt x="80" y="67"/>
                  </a:cubicBezTo>
                  <a:cubicBezTo>
                    <a:pt x="74" y="76"/>
                    <a:pt x="65" y="83"/>
                    <a:pt x="54" y="85"/>
                  </a:cubicBezTo>
                  <a:cubicBezTo>
                    <a:pt x="54" y="85"/>
                    <a:pt x="54" y="84"/>
                    <a:pt x="54" y="84"/>
                  </a:cubicBezTo>
                  <a:cubicBezTo>
                    <a:pt x="54" y="83"/>
                    <a:pt x="54" y="82"/>
                    <a:pt x="54" y="82"/>
                  </a:cubicBezTo>
                  <a:cubicBezTo>
                    <a:pt x="53" y="81"/>
                    <a:pt x="53" y="80"/>
                    <a:pt x="53" y="80"/>
                  </a:cubicBezTo>
                  <a:cubicBezTo>
                    <a:pt x="53" y="79"/>
                    <a:pt x="52" y="78"/>
                    <a:pt x="51" y="78"/>
                  </a:cubicBezTo>
                  <a:cubicBezTo>
                    <a:pt x="51" y="78"/>
                    <a:pt x="51" y="78"/>
                    <a:pt x="50" y="78"/>
                  </a:cubicBezTo>
                  <a:cubicBezTo>
                    <a:pt x="49" y="77"/>
                    <a:pt x="48" y="77"/>
                    <a:pt x="48" y="76"/>
                  </a:cubicBezTo>
                  <a:cubicBezTo>
                    <a:pt x="47" y="76"/>
                    <a:pt x="47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lnTo>
                    <a:pt x="47" y="89"/>
                  </a:lnTo>
                  <a:close/>
                  <a:moveTo>
                    <a:pt x="0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0" y="43"/>
                    <a:pt x="0" y="44"/>
                  </a:cubicBezTo>
                  <a:cubicBezTo>
                    <a:pt x="0" y="46"/>
                    <a:pt x="0" y="47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1" y="54"/>
                    <a:pt x="1" y="55"/>
                    <a:pt x="1" y="56"/>
                  </a:cubicBezTo>
                  <a:cubicBezTo>
                    <a:pt x="1" y="57"/>
                    <a:pt x="2" y="58"/>
                    <a:pt x="2" y="60"/>
                  </a:cubicBezTo>
                  <a:cubicBezTo>
                    <a:pt x="2" y="60"/>
                    <a:pt x="3" y="61"/>
                    <a:pt x="3" y="62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4" y="64"/>
                    <a:pt x="4" y="64"/>
                    <a:pt x="4" y="65"/>
                  </a:cubicBezTo>
                  <a:cubicBezTo>
                    <a:pt x="5" y="65"/>
                    <a:pt x="5" y="66"/>
                    <a:pt x="5" y="67"/>
                  </a:cubicBezTo>
                  <a:cubicBezTo>
                    <a:pt x="6" y="68"/>
                    <a:pt x="8" y="70"/>
                    <a:pt x="9" y="72"/>
                  </a:cubicBezTo>
                  <a:cubicBezTo>
                    <a:pt x="10" y="73"/>
                    <a:pt x="10" y="73"/>
                    <a:pt x="11" y="74"/>
                  </a:cubicBezTo>
                  <a:cubicBezTo>
                    <a:pt x="12" y="75"/>
                    <a:pt x="12" y="75"/>
                    <a:pt x="13" y="76"/>
                  </a:cubicBezTo>
                  <a:cubicBezTo>
                    <a:pt x="13" y="76"/>
                    <a:pt x="14" y="77"/>
                    <a:pt x="14" y="77"/>
                  </a:cubicBezTo>
                  <a:cubicBezTo>
                    <a:pt x="16" y="79"/>
                    <a:pt x="19" y="81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25" y="85"/>
                    <a:pt x="26" y="85"/>
                    <a:pt x="28" y="86"/>
                  </a:cubicBezTo>
                  <a:cubicBezTo>
                    <a:pt x="28" y="86"/>
                    <a:pt x="29" y="86"/>
                    <a:pt x="30" y="86"/>
                  </a:cubicBezTo>
                  <a:cubicBezTo>
                    <a:pt x="34" y="88"/>
                    <a:pt x="39" y="89"/>
                    <a:pt x="44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6" y="74"/>
                  </a:cubicBezTo>
                  <a:cubicBezTo>
                    <a:pt x="46" y="73"/>
                    <a:pt x="45" y="72"/>
                    <a:pt x="45" y="71"/>
                  </a:cubicBezTo>
                  <a:cubicBezTo>
                    <a:pt x="44" y="70"/>
                    <a:pt x="44" y="70"/>
                    <a:pt x="44" y="69"/>
                  </a:cubicBezTo>
                  <a:cubicBezTo>
                    <a:pt x="44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3" y="65"/>
                    <a:pt x="43" y="65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5" y="61"/>
                    <a:pt x="46" y="61"/>
                    <a:pt x="46" y="60"/>
                  </a:cubicBezTo>
                  <a:cubicBezTo>
                    <a:pt x="46" y="60"/>
                    <a:pt x="46" y="58"/>
                    <a:pt x="46" y="58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45" y="56"/>
                    <a:pt x="45" y="55"/>
                    <a:pt x="45" y="55"/>
                  </a:cubicBezTo>
                  <a:cubicBezTo>
                    <a:pt x="44" y="55"/>
                    <a:pt x="44" y="56"/>
                    <a:pt x="44" y="56"/>
                  </a:cubicBezTo>
                  <a:cubicBezTo>
                    <a:pt x="44" y="56"/>
                    <a:pt x="44" y="57"/>
                    <a:pt x="43" y="57"/>
                  </a:cubicBezTo>
                  <a:cubicBezTo>
                    <a:pt x="43" y="57"/>
                    <a:pt x="43" y="56"/>
                    <a:pt x="42" y="56"/>
                  </a:cubicBezTo>
                  <a:cubicBezTo>
                    <a:pt x="42" y="56"/>
                    <a:pt x="41" y="56"/>
                    <a:pt x="41" y="56"/>
                  </a:cubicBezTo>
                  <a:cubicBezTo>
                    <a:pt x="41" y="56"/>
                    <a:pt x="41" y="55"/>
                    <a:pt x="40" y="55"/>
                  </a:cubicBezTo>
                  <a:cubicBezTo>
                    <a:pt x="40" y="55"/>
                    <a:pt x="39" y="55"/>
                    <a:pt x="39" y="54"/>
                  </a:cubicBezTo>
                  <a:cubicBezTo>
                    <a:pt x="39" y="54"/>
                    <a:pt x="39" y="54"/>
                    <a:pt x="39" y="53"/>
                  </a:cubicBezTo>
                  <a:cubicBezTo>
                    <a:pt x="38" y="53"/>
                    <a:pt x="38" y="52"/>
                    <a:pt x="37" y="52"/>
                  </a:cubicBezTo>
                  <a:cubicBezTo>
                    <a:pt x="37" y="51"/>
                    <a:pt x="36" y="52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3" y="50"/>
                    <a:pt x="33" y="49"/>
                    <a:pt x="32" y="49"/>
                  </a:cubicBezTo>
                  <a:cubicBezTo>
                    <a:pt x="31" y="49"/>
                    <a:pt x="31" y="49"/>
                    <a:pt x="30" y="49"/>
                  </a:cubicBezTo>
                  <a:cubicBezTo>
                    <a:pt x="30" y="49"/>
                    <a:pt x="29" y="49"/>
                    <a:pt x="29" y="49"/>
                  </a:cubicBezTo>
                  <a:cubicBezTo>
                    <a:pt x="28" y="49"/>
                    <a:pt x="27" y="48"/>
                    <a:pt x="27" y="48"/>
                  </a:cubicBezTo>
                  <a:cubicBezTo>
                    <a:pt x="26" y="48"/>
                    <a:pt x="26" y="48"/>
                    <a:pt x="26" y="47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4"/>
                  </a:cubicBezTo>
                  <a:cubicBezTo>
                    <a:pt x="24" y="43"/>
                    <a:pt x="23" y="43"/>
                    <a:pt x="22" y="42"/>
                  </a:cubicBezTo>
                  <a:cubicBezTo>
                    <a:pt x="22" y="41"/>
                    <a:pt x="22" y="41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39"/>
                    <a:pt x="20" y="39"/>
                  </a:cubicBezTo>
                  <a:cubicBezTo>
                    <a:pt x="20" y="38"/>
                    <a:pt x="19" y="38"/>
                    <a:pt x="19" y="37"/>
                  </a:cubicBezTo>
                  <a:cubicBezTo>
                    <a:pt x="19" y="37"/>
                    <a:pt x="20" y="36"/>
                    <a:pt x="19" y="36"/>
                  </a:cubicBezTo>
                  <a:cubicBezTo>
                    <a:pt x="19" y="35"/>
                    <a:pt x="18" y="35"/>
                    <a:pt x="18" y="37"/>
                  </a:cubicBezTo>
                  <a:cubicBezTo>
                    <a:pt x="18" y="37"/>
                    <a:pt x="18" y="37"/>
                    <a:pt x="19" y="38"/>
                  </a:cubicBezTo>
                  <a:cubicBezTo>
                    <a:pt x="19" y="38"/>
                    <a:pt x="19" y="38"/>
                    <a:pt x="19" y="39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20" y="40"/>
                    <a:pt x="20" y="41"/>
                    <a:pt x="20" y="42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3"/>
                    <a:pt x="20" y="42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8" y="41"/>
                    <a:pt x="19" y="41"/>
                    <a:pt x="19" y="40"/>
                  </a:cubicBezTo>
                  <a:cubicBezTo>
                    <a:pt x="18" y="40"/>
                    <a:pt x="17" y="40"/>
                    <a:pt x="17" y="39"/>
                  </a:cubicBezTo>
                  <a:cubicBezTo>
                    <a:pt x="17" y="39"/>
                    <a:pt x="18" y="38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4" y="32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19" y="20"/>
                    <a:pt x="18" y="20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6"/>
                  </a:cubicBezTo>
                  <a:cubicBezTo>
                    <a:pt x="19" y="16"/>
                    <a:pt x="20" y="16"/>
                    <a:pt x="19" y="15"/>
                  </a:cubicBezTo>
                  <a:cubicBezTo>
                    <a:pt x="19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3" y="7"/>
                    <a:pt x="29" y="4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4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9" y="3"/>
                    <a:pt x="39" y="3"/>
                  </a:cubicBezTo>
                  <a:cubicBezTo>
                    <a:pt x="40" y="4"/>
                    <a:pt x="41" y="4"/>
                    <a:pt x="42" y="4"/>
                  </a:cubicBezTo>
                  <a:cubicBezTo>
                    <a:pt x="42" y="4"/>
                    <a:pt x="42" y="4"/>
                    <a:pt x="42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4" y="2"/>
                    <a:pt x="44" y="2"/>
                  </a:cubicBezTo>
                  <a:cubicBezTo>
                    <a:pt x="45" y="2"/>
                    <a:pt x="46" y="3"/>
                    <a:pt x="4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4" y="1"/>
                    <a:pt x="30" y="2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4" y="5"/>
                    <a:pt x="24" y="5"/>
                  </a:cubicBezTo>
                  <a:cubicBezTo>
                    <a:pt x="23" y="5"/>
                    <a:pt x="22" y="6"/>
                    <a:pt x="22" y="6"/>
                  </a:cubicBezTo>
                  <a:cubicBezTo>
                    <a:pt x="19" y="7"/>
                    <a:pt x="17" y="9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13" y="13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8" y="19"/>
                    <a:pt x="6" y="21"/>
                    <a:pt x="5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1"/>
                    <a:pt x="1" y="32"/>
                    <a:pt x="1" y="33"/>
                  </a:cubicBezTo>
                  <a:cubicBezTo>
                    <a:pt x="1" y="34"/>
                    <a:pt x="1" y="35"/>
                    <a:pt x="0" y="36"/>
                  </a:cubicBezTo>
                  <a:close/>
                  <a:moveTo>
                    <a:pt x="47" y="35"/>
                  </a:move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6" y="56"/>
                    <a:pt x="46" y="55"/>
                    <a:pt x="45" y="55"/>
                  </a:cubicBezTo>
                  <a:cubicBezTo>
                    <a:pt x="44" y="55"/>
                    <a:pt x="44" y="55"/>
                    <a:pt x="43" y="55"/>
                  </a:cubicBezTo>
                  <a:cubicBezTo>
                    <a:pt x="42" y="55"/>
                    <a:pt x="41" y="54"/>
                    <a:pt x="41" y="53"/>
                  </a:cubicBezTo>
                  <a:cubicBezTo>
                    <a:pt x="41" y="53"/>
                    <a:pt x="41" y="52"/>
                    <a:pt x="41" y="51"/>
                  </a:cubicBezTo>
                  <a:cubicBezTo>
                    <a:pt x="41" y="51"/>
                    <a:pt x="42" y="51"/>
                    <a:pt x="42" y="50"/>
                  </a:cubicBezTo>
                  <a:cubicBezTo>
                    <a:pt x="42" y="50"/>
                    <a:pt x="41" y="49"/>
                    <a:pt x="40" y="49"/>
                  </a:cubicBezTo>
                  <a:cubicBezTo>
                    <a:pt x="40" y="49"/>
                    <a:pt x="38" y="50"/>
                    <a:pt x="37" y="49"/>
                  </a:cubicBezTo>
                  <a:cubicBezTo>
                    <a:pt x="37" y="49"/>
                    <a:pt x="38" y="49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6"/>
                    <a:pt x="39" y="46"/>
                  </a:cubicBezTo>
                  <a:cubicBezTo>
                    <a:pt x="39" y="46"/>
                    <a:pt x="39" y="45"/>
                    <a:pt x="39" y="45"/>
                  </a:cubicBezTo>
                  <a:cubicBezTo>
                    <a:pt x="39" y="45"/>
                    <a:pt x="39" y="44"/>
                    <a:pt x="39" y="44"/>
                  </a:cubicBezTo>
                  <a:cubicBezTo>
                    <a:pt x="38" y="44"/>
                    <a:pt x="37" y="44"/>
                    <a:pt x="37" y="44"/>
                  </a:cubicBezTo>
                  <a:cubicBezTo>
                    <a:pt x="36" y="45"/>
                    <a:pt x="36" y="46"/>
                    <a:pt x="35" y="47"/>
                  </a:cubicBezTo>
                  <a:cubicBezTo>
                    <a:pt x="35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1" y="47"/>
                    <a:pt x="31" y="46"/>
                  </a:cubicBezTo>
                  <a:cubicBezTo>
                    <a:pt x="31" y="46"/>
                    <a:pt x="30" y="45"/>
                    <a:pt x="30" y="45"/>
                  </a:cubicBezTo>
                  <a:cubicBezTo>
                    <a:pt x="30" y="43"/>
                    <a:pt x="30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0"/>
                    <a:pt x="31" y="40"/>
                    <a:pt x="32" y="39"/>
                  </a:cubicBezTo>
                  <a:cubicBezTo>
                    <a:pt x="32" y="39"/>
                    <a:pt x="33" y="38"/>
                    <a:pt x="33" y="38"/>
                  </a:cubicBezTo>
                  <a:cubicBezTo>
                    <a:pt x="34" y="38"/>
                    <a:pt x="34" y="37"/>
                    <a:pt x="35" y="37"/>
                  </a:cubicBezTo>
                  <a:cubicBezTo>
                    <a:pt x="36" y="37"/>
                    <a:pt x="36" y="37"/>
                    <a:pt x="37" y="37"/>
                  </a:cubicBezTo>
                  <a:cubicBezTo>
                    <a:pt x="37" y="37"/>
                    <a:pt x="37" y="37"/>
                    <a:pt x="38" y="37"/>
                  </a:cubicBezTo>
                  <a:cubicBezTo>
                    <a:pt x="38" y="38"/>
                    <a:pt x="39" y="37"/>
                    <a:pt x="39" y="36"/>
                  </a:cubicBezTo>
                  <a:cubicBezTo>
                    <a:pt x="40" y="37"/>
                    <a:pt x="41" y="36"/>
                    <a:pt x="41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4" y="37"/>
                    <a:pt x="44" y="37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40"/>
                    <a:pt x="45" y="40"/>
                    <a:pt x="46" y="40"/>
                  </a:cubicBezTo>
                  <a:cubicBezTo>
                    <a:pt x="46" y="40"/>
                    <a:pt x="46" y="39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6"/>
                    <a:pt x="46" y="35"/>
                    <a:pt x="47" y="35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05;p16">
              <a:extLst>
                <a:ext uri="{FF2B5EF4-FFF2-40B4-BE49-F238E27FC236}">
                  <a16:creationId xmlns="" xmlns:a16="http://schemas.microsoft.com/office/drawing/2014/main" id="{6745EB53-10A5-458D-A7A6-84C442DA7A8B}"/>
                </a:ext>
              </a:extLst>
            </p:cNvPr>
            <p:cNvSpPr/>
            <p:nvPr/>
          </p:nvSpPr>
          <p:spPr>
            <a:xfrm>
              <a:off x="9329228" y="6299327"/>
              <a:ext cx="1522709" cy="635268"/>
            </a:xfrm>
            <a:custGeom>
              <a:avLst/>
              <a:gdLst/>
              <a:ahLst/>
              <a:cxnLst/>
              <a:rect l="l" t="t" r="r" b="b"/>
              <a:pathLst>
                <a:path w="733" h="306" extrusionOk="0">
                  <a:moveTo>
                    <a:pt x="537" y="173"/>
                  </a:moveTo>
                  <a:cubicBezTo>
                    <a:pt x="543" y="306"/>
                    <a:pt x="543" y="306"/>
                    <a:pt x="543" y="306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195" y="162"/>
                    <a:pt x="70" y="128"/>
                    <a:pt x="39" y="89"/>
                  </a:cubicBezTo>
                  <a:cubicBezTo>
                    <a:pt x="0" y="40"/>
                    <a:pt x="117" y="0"/>
                    <a:pt x="300" y="0"/>
                  </a:cubicBezTo>
                  <a:cubicBezTo>
                    <a:pt x="483" y="0"/>
                    <a:pt x="663" y="40"/>
                    <a:pt x="702" y="89"/>
                  </a:cubicBezTo>
                  <a:cubicBezTo>
                    <a:pt x="733" y="128"/>
                    <a:pt x="662" y="162"/>
                    <a:pt x="537" y="173"/>
                  </a:cubicBezTo>
                  <a:close/>
                </a:path>
              </a:pathLst>
            </a:custGeom>
            <a:solidFill>
              <a:srgbClr val="D0DB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" name="Google Shape;206;p16">
              <a:extLst>
                <a:ext uri="{FF2B5EF4-FFF2-40B4-BE49-F238E27FC236}">
                  <a16:creationId xmlns="" xmlns:a16="http://schemas.microsoft.com/office/drawing/2014/main" id="{BAB40F0A-E1CD-47B0-AA5D-92D19932CCE2}"/>
                </a:ext>
              </a:extLst>
            </p:cNvPr>
            <p:cNvGrpSpPr/>
            <p:nvPr/>
          </p:nvGrpSpPr>
          <p:grpSpPr>
            <a:xfrm>
              <a:off x="10743863" y="6028701"/>
              <a:ext cx="236358" cy="188911"/>
              <a:chOff x="10496305" y="4420184"/>
              <a:chExt cx="236358" cy="188911"/>
            </a:xfrm>
          </p:grpSpPr>
          <p:sp>
            <p:nvSpPr>
              <p:cNvPr id="54" name="Google Shape;207;p16">
                <a:extLst>
                  <a:ext uri="{FF2B5EF4-FFF2-40B4-BE49-F238E27FC236}">
                    <a16:creationId xmlns="" xmlns:a16="http://schemas.microsoft.com/office/drawing/2014/main" id="{0C8B8C78-B3D0-4155-8D14-9914851AEAF7}"/>
                  </a:ext>
                </a:extLst>
              </p:cNvPr>
              <p:cNvSpPr/>
              <p:nvPr/>
            </p:nvSpPr>
            <p:spPr>
              <a:xfrm>
                <a:off x="10496305" y="4420184"/>
                <a:ext cx="201212" cy="188911"/>
              </a:xfrm>
              <a:custGeom>
                <a:avLst/>
                <a:gdLst/>
                <a:ahLst/>
                <a:cxnLst/>
                <a:rect l="l" t="t" r="r" b="b"/>
                <a:pathLst>
                  <a:path w="97" h="91" extrusionOk="0">
                    <a:moveTo>
                      <a:pt x="58" y="45"/>
                    </a:moveTo>
                    <a:cubicBezTo>
                      <a:pt x="60" y="37"/>
                      <a:pt x="66" y="32"/>
                      <a:pt x="74" y="32"/>
                    </a:cubicBezTo>
                    <a:cubicBezTo>
                      <a:pt x="76" y="32"/>
                      <a:pt x="77" y="32"/>
                      <a:pt x="78" y="32"/>
                    </a:cubicBezTo>
                    <a:cubicBezTo>
                      <a:pt x="83" y="33"/>
                      <a:pt x="87" y="36"/>
                      <a:pt x="89" y="40"/>
                    </a:cubicBezTo>
                    <a:cubicBezTo>
                      <a:pt x="91" y="39"/>
                      <a:pt x="94" y="38"/>
                      <a:pt x="96" y="37"/>
                    </a:cubicBezTo>
                    <a:cubicBezTo>
                      <a:pt x="97" y="28"/>
                      <a:pt x="96" y="22"/>
                      <a:pt x="96" y="22"/>
                    </a:cubicBezTo>
                    <a:cubicBezTo>
                      <a:pt x="93" y="9"/>
                      <a:pt x="79" y="0"/>
                      <a:pt x="65" y="3"/>
                    </a:cubicBezTo>
                    <a:cubicBezTo>
                      <a:pt x="56" y="5"/>
                      <a:pt x="49" y="12"/>
                      <a:pt x="47" y="20"/>
                    </a:cubicBezTo>
                    <a:cubicBezTo>
                      <a:pt x="41" y="14"/>
                      <a:pt x="31" y="10"/>
                      <a:pt x="22" y="13"/>
                    </a:cubicBezTo>
                    <a:cubicBezTo>
                      <a:pt x="8" y="16"/>
                      <a:pt x="0" y="29"/>
                      <a:pt x="3" y="43"/>
                    </a:cubicBezTo>
                    <a:cubicBezTo>
                      <a:pt x="3" y="43"/>
                      <a:pt x="8" y="77"/>
                      <a:pt x="62" y="91"/>
                    </a:cubicBezTo>
                    <a:cubicBezTo>
                      <a:pt x="66" y="88"/>
                      <a:pt x="69" y="85"/>
                      <a:pt x="72" y="82"/>
                    </a:cubicBezTo>
                    <a:cubicBezTo>
                      <a:pt x="54" y="63"/>
                      <a:pt x="57" y="47"/>
                      <a:pt x="58" y="45"/>
                    </a:cubicBez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08;p16">
                <a:extLst>
                  <a:ext uri="{FF2B5EF4-FFF2-40B4-BE49-F238E27FC236}">
                    <a16:creationId xmlns="" xmlns:a16="http://schemas.microsoft.com/office/drawing/2014/main" id="{A3B35857-B3F2-4490-9761-35799D8AD696}"/>
                  </a:ext>
                </a:extLst>
              </p:cNvPr>
              <p:cNvSpPr/>
              <p:nvPr/>
            </p:nvSpPr>
            <p:spPr>
              <a:xfrm>
                <a:off x="10612287" y="4493113"/>
                <a:ext cx="120376" cy="101924"/>
              </a:xfrm>
              <a:custGeom>
                <a:avLst/>
                <a:gdLst/>
                <a:ahLst/>
                <a:cxnLst/>
                <a:rect l="l" t="t" r="r" b="b"/>
                <a:pathLst>
                  <a:path w="58" h="49" extrusionOk="0">
                    <a:moveTo>
                      <a:pt x="46" y="6"/>
                    </a:moveTo>
                    <a:cubicBezTo>
                      <a:pt x="45" y="5"/>
                      <a:pt x="43" y="5"/>
                      <a:pt x="42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37" y="6"/>
                      <a:pt x="34" y="8"/>
                      <a:pt x="32" y="10"/>
                    </a:cubicBezTo>
                    <a:cubicBezTo>
                      <a:pt x="31" y="5"/>
                      <a:pt x="27" y="1"/>
                      <a:pt x="22" y="0"/>
                    </a:cubicBezTo>
                    <a:cubicBezTo>
                      <a:pt x="21" y="0"/>
                      <a:pt x="20" y="0"/>
                      <a:pt x="18" y="0"/>
                    </a:cubicBezTo>
                    <a:cubicBezTo>
                      <a:pt x="12" y="0"/>
                      <a:pt x="6" y="4"/>
                      <a:pt x="5" y="11"/>
                    </a:cubicBezTo>
                    <a:cubicBezTo>
                      <a:pt x="5" y="11"/>
                      <a:pt x="0" y="27"/>
                      <a:pt x="18" y="45"/>
                    </a:cubicBezTo>
                    <a:cubicBezTo>
                      <a:pt x="20" y="46"/>
                      <a:pt x="21" y="48"/>
                      <a:pt x="23" y="49"/>
                    </a:cubicBezTo>
                    <a:cubicBezTo>
                      <a:pt x="53" y="41"/>
                      <a:pt x="56" y="23"/>
                      <a:pt x="56" y="23"/>
                    </a:cubicBezTo>
                    <a:cubicBezTo>
                      <a:pt x="58" y="15"/>
                      <a:pt x="53" y="7"/>
                      <a:pt x="46" y="6"/>
                    </a:cubicBez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" name="Google Shape;209;p16">
              <a:extLst>
                <a:ext uri="{FF2B5EF4-FFF2-40B4-BE49-F238E27FC236}">
                  <a16:creationId xmlns="" xmlns:a16="http://schemas.microsoft.com/office/drawing/2014/main" id="{3978E11C-4E1B-40BD-AC02-F058EE1DB092}"/>
                </a:ext>
              </a:extLst>
            </p:cNvPr>
            <p:cNvSpPr/>
            <p:nvPr/>
          </p:nvSpPr>
          <p:spPr>
            <a:xfrm>
              <a:off x="9152619" y="6116567"/>
              <a:ext cx="219664" cy="172217"/>
            </a:xfrm>
            <a:custGeom>
              <a:avLst/>
              <a:gdLst/>
              <a:ahLst/>
              <a:cxnLst/>
              <a:rect l="l" t="t" r="r" b="b"/>
              <a:pathLst>
                <a:path w="106" h="83" extrusionOk="0">
                  <a:moveTo>
                    <a:pt x="106" y="30"/>
                  </a:moveTo>
                  <a:cubicBezTo>
                    <a:pt x="95" y="19"/>
                    <a:pt x="95" y="19"/>
                    <a:pt x="95" y="19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3" y="83"/>
                    <a:pt x="106" y="81"/>
                    <a:pt x="106" y="79"/>
                  </a:cubicBezTo>
                  <a:cubicBezTo>
                    <a:pt x="106" y="67"/>
                    <a:pt x="106" y="67"/>
                    <a:pt x="106" y="67"/>
                  </a:cubicBezTo>
                  <a:lnTo>
                    <a:pt x="106" y="30"/>
                  </a:lnTo>
                  <a:close/>
                  <a:moveTo>
                    <a:pt x="86" y="1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1"/>
                    <a:pt x="86" y="1"/>
                    <a:pt x="86" y="1"/>
                  </a:cubicBezTo>
                  <a:close/>
                  <a:moveTo>
                    <a:pt x="53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81"/>
                    <a:pt x="83" y="83"/>
                    <a:pt x="85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53" y="24"/>
                    <a:pt x="53" y="24"/>
                    <a:pt x="53" y="24"/>
                  </a:cubicBezTo>
                  <a:lnTo>
                    <a:pt x="53" y="67"/>
                  </a:lnTo>
                  <a:close/>
                  <a:moveTo>
                    <a:pt x="5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0" y="83"/>
                  </a:moveTo>
                  <a:cubicBezTo>
                    <a:pt x="20" y="83"/>
                    <a:pt x="20" y="83"/>
                    <a:pt x="20" y="83"/>
                  </a:cubicBezTo>
                  <a:cubicBezTo>
                    <a:pt x="23" y="83"/>
                    <a:pt x="25" y="81"/>
                    <a:pt x="25" y="79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20" y="58"/>
                    <a:pt x="20" y="58"/>
                    <a:pt x="20" y="58"/>
                  </a:cubicBezTo>
                  <a:lnTo>
                    <a:pt x="20" y="83"/>
                  </a:lnTo>
                  <a:close/>
                  <a:moveTo>
                    <a:pt x="20" y="1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0;p16">
              <a:extLst>
                <a:ext uri="{FF2B5EF4-FFF2-40B4-BE49-F238E27FC236}">
                  <a16:creationId xmlns="" xmlns:a16="http://schemas.microsoft.com/office/drawing/2014/main" id="{FA165280-FF9E-4C3F-AAE8-C28201B0192E}"/>
                </a:ext>
              </a:extLst>
            </p:cNvPr>
            <p:cNvSpPr/>
            <p:nvPr/>
          </p:nvSpPr>
          <p:spPr>
            <a:xfrm>
              <a:off x="7880326" y="6390707"/>
              <a:ext cx="1280201" cy="488533"/>
            </a:xfrm>
            <a:custGeom>
              <a:avLst/>
              <a:gdLst/>
              <a:ahLst/>
              <a:cxnLst/>
              <a:rect l="l" t="t" r="r" b="b"/>
              <a:pathLst>
                <a:path w="616" h="235" extrusionOk="0">
                  <a:moveTo>
                    <a:pt x="493" y="235"/>
                  </a:moveTo>
                  <a:cubicBezTo>
                    <a:pt x="300" y="133"/>
                    <a:pt x="300" y="133"/>
                    <a:pt x="300" y="133"/>
                  </a:cubicBezTo>
                  <a:cubicBezTo>
                    <a:pt x="181" y="124"/>
                    <a:pt x="73" y="99"/>
                    <a:pt x="40" y="68"/>
                  </a:cubicBezTo>
                  <a:cubicBezTo>
                    <a:pt x="0" y="31"/>
                    <a:pt x="88" y="0"/>
                    <a:pt x="238" y="0"/>
                  </a:cubicBezTo>
                  <a:cubicBezTo>
                    <a:pt x="388" y="0"/>
                    <a:pt x="542" y="31"/>
                    <a:pt x="583" y="68"/>
                  </a:cubicBezTo>
                  <a:cubicBezTo>
                    <a:pt x="616" y="99"/>
                    <a:pt x="564" y="124"/>
                    <a:pt x="463" y="133"/>
                  </a:cubicBezTo>
                  <a:lnTo>
                    <a:pt x="493" y="235"/>
                  </a:lnTo>
                  <a:close/>
                </a:path>
              </a:pathLst>
            </a:custGeom>
            <a:solidFill>
              <a:srgbClr val="D0DB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211;p16">
              <a:extLst>
                <a:ext uri="{FF2B5EF4-FFF2-40B4-BE49-F238E27FC236}">
                  <a16:creationId xmlns="" xmlns:a16="http://schemas.microsoft.com/office/drawing/2014/main" id="{47F01CBC-9D42-42E1-9490-DEDF9A005E54}"/>
                </a:ext>
              </a:extLst>
            </p:cNvPr>
            <p:cNvGrpSpPr/>
            <p:nvPr/>
          </p:nvGrpSpPr>
          <p:grpSpPr>
            <a:xfrm>
              <a:off x="9021699" y="2195127"/>
              <a:ext cx="589578" cy="1020118"/>
              <a:chOff x="8774141" y="586610"/>
              <a:chExt cx="589578" cy="1020118"/>
            </a:xfrm>
          </p:grpSpPr>
          <p:sp>
            <p:nvSpPr>
              <p:cNvPr id="59" name="Google Shape;212;p16">
                <a:extLst>
                  <a:ext uri="{FF2B5EF4-FFF2-40B4-BE49-F238E27FC236}">
                    <a16:creationId xmlns="" xmlns:a16="http://schemas.microsoft.com/office/drawing/2014/main" id="{17F6BB4D-A75D-4A1E-9BBF-82E47DC99081}"/>
                  </a:ext>
                </a:extLst>
              </p:cNvPr>
              <p:cNvSpPr/>
              <p:nvPr/>
            </p:nvSpPr>
            <p:spPr>
              <a:xfrm>
                <a:off x="8774141" y="586610"/>
                <a:ext cx="589578" cy="5895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13;p16">
                <a:extLst>
                  <a:ext uri="{FF2B5EF4-FFF2-40B4-BE49-F238E27FC236}">
                    <a16:creationId xmlns="" xmlns:a16="http://schemas.microsoft.com/office/drawing/2014/main" id="{8BBE89BD-32B9-41C0-8F8C-C0E117FE1C77}"/>
                  </a:ext>
                </a:extLst>
              </p:cNvPr>
              <p:cNvSpPr/>
              <p:nvPr/>
            </p:nvSpPr>
            <p:spPr>
              <a:xfrm>
                <a:off x="8969203" y="1008364"/>
                <a:ext cx="199454" cy="59836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81" extrusionOk="0">
                    <a:moveTo>
                      <a:pt x="113" y="681"/>
                    </a:moveTo>
                    <a:lnTo>
                      <a:pt x="0" y="113"/>
                    </a:lnTo>
                    <a:lnTo>
                      <a:pt x="94" y="0"/>
                    </a:lnTo>
                    <a:lnTo>
                      <a:pt x="227" y="113"/>
                    </a:lnTo>
                    <a:lnTo>
                      <a:pt x="113" y="6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14;p16">
                <a:extLst>
                  <a:ext uri="{FF2B5EF4-FFF2-40B4-BE49-F238E27FC236}">
                    <a16:creationId xmlns="" xmlns:a16="http://schemas.microsoft.com/office/drawing/2014/main" id="{9850F247-47D7-4377-BD6B-B7C20447ACC1}"/>
                  </a:ext>
                </a:extLst>
              </p:cNvPr>
              <p:cNvSpPr/>
              <p:nvPr/>
            </p:nvSpPr>
            <p:spPr>
              <a:xfrm>
                <a:off x="8836526" y="650752"/>
                <a:ext cx="464808" cy="463051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15;p16">
                <a:extLst>
                  <a:ext uri="{FF2B5EF4-FFF2-40B4-BE49-F238E27FC236}">
                    <a16:creationId xmlns="" xmlns:a16="http://schemas.microsoft.com/office/drawing/2014/main" id="{6727411E-4D4B-48C2-9C0E-6938CCD56D01}"/>
                  </a:ext>
                </a:extLst>
              </p:cNvPr>
              <p:cNvSpPr txBox="1"/>
              <p:nvPr/>
            </p:nvSpPr>
            <p:spPr>
              <a:xfrm>
                <a:off x="8846191" y="693183"/>
                <a:ext cx="447558" cy="3024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000" b="0" i="0" u="none" strike="noStrike" cap="none" dirty="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sz="2000" b="0" i="0" u="none" strike="noStrike" cap="none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216;p16">
              <a:extLst>
                <a:ext uri="{FF2B5EF4-FFF2-40B4-BE49-F238E27FC236}">
                  <a16:creationId xmlns="" xmlns:a16="http://schemas.microsoft.com/office/drawing/2014/main" id="{34BEBA07-92FF-400F-BF20-1D32A617E501}"/>
                </a:ext>
              </a:extLst>
            </p:cNvPr>
            <p:cNvGrpSpPr/>
            <p:nvPr/>
          </p:nvGrpSpPr>
          <p:grpSpPr>
            <a:xfrm>
              <a:off x="7947104" y="2414791"/>
              <a:ext cx="803970" cy="1392669"/>
              <a:chOff x="7699546" y="806274"/>
              <a:chExt cx="803970" cy="1392669"/>
            </a:xfrm>
          </p:grpSpPr>
          <p:sp>
            <p:nvSpPr>
              <p:cNvPr id="64" name="Google Shape;217;p16">
                <a:extLst>
                  <a:ext uri="{FF2B5EF4-FFF2-40B4-BE49-F238E27FC236}">
                    <a16:creationId xmlns="" xmlns:a16="http://schemas.microsoft.com/office/drawing/2014/main" id="{C4691C7B-D2F0-496E-AAB7-13985CF73818}"/>
                  </a:ext>
                </a:extLst>
              </p:cNvPr>
              <p:cNvSpPr/>
              <p:nvPr/>
            </p:nvSpPr>
            <p:spPr>
              <a:xfrm>
                <a:off x="7965778" y="1380036"/>
                <a:ext cx="271504" cy="818907"/>
              </a:xfrm>
              <a:custGeom>
                <a:avLst/>
                <a:gdLst/>
                <a:ahLst/>
                <a:cxnLst/>
                <a:rect l="l" t="t" r="r" b="b"/>
                <a:pathLst>
                  <a:path w="309" h="932" extrusionOk="0">
                    <a:moveTo>
                      <a:pt x="153" y="932"/>
                    </a:moveTo>
                    <a:lnTo>
                      <a:pt x="0" y="156"/>
                    </a:lnTo>
                    <a:lnTo>
                      <a:pt x="127" y="0"/>
                    </a:lnTo>
                    <a:lnTo>
                      <a:pt x="309" y="156"/>
                    </a:lnTo>
                    <a:lnTo>
                      <a:pt x="153" y="9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218;p16">
                <a:extLst>
                  <a:ext uri="{FF2B5EF4-FFF2-40B4-BE49-F238E27FC236}">
                    <a16:creationId xmlns="" xmlns:a16="http://schemas.microsoft.com/office/drawing/2014/main" id="{AFB19E15-90D2-4029-898B-10226D6BD158}"/>
                  </a:ext>
                </a:extLst>
              </p:cNvPr>
              <p:cNvSpPr/>
              <p:nvPr/>
            </p:nvSpPr>
            <p:spPr>
              <a:xfrm>
                <a:off x="7699546" y="806274"/>
                <a:ext cx="803970" cy="8048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19;p16">
                <a:extLst>
                  <a:ext uri="{FF2B5EF4-FFF2-40B4-BE49-F238E27FC236}">
                    <a16:creationId xmlns="" xmlns:a16="http://schemas.microsoft.com/office/drawing/2014/main" id="{14065586-F3D4-44C4-A311-2B30E250605B}"/>
                  </a:ext>
                </a:extLst>
              </p:cNvPr>
              <p:cNvSpPr/>
              <p:nvPr/>
            </p:nvSpPr>
            <p:spPr>
              <a:xfrm>
                <a:off x="7784775" y="891503"/>
                <a:ext cx="633511" cy="634390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20;p16">
                <a:extLst>
                  <a:ext uri="{FF2B5EF4-FFF2-40B4-BE49-F238E27FC236}">
                    <a16:creationId xmlns="" xmlns:a16="http://schemas.microsoft.com/office/drawing/2014/main" id="{2A0A057F-E79E-4831-AC6C-AF75876040C2}"/>
                  </a:ext>
                </a:extLst>
              </p:cNvPr>
              <p:cNvSpPr txBox="1"/>
              <p:nvPr/>
            </p:nvSpPr>
            <p:spPr>
              <a:xfrm>
                <a:off x="7832867" y="977865"/>
                <a:ext cx="537327" cy="488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3600" b="0" i="0" u="none" strike="noStrike" cap="none" dirty="0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3600" b="0" i="0" u="none" strike="noStrike" cap="none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221;p16">
              <a:extLst>
                <a:ext uri="{FF2B5EF4-FFF2-40B4-BE49-F238E27FC236}">
                  <a16:creationId xmlns="" xmlns:a16="http://schemas.microsoft.com/office/drawing/2014/main" id="{8C2F59D4-C11B-4B55-82D1-11480BB3D21B}"/>
                </a:ext>
              </a:extLst>
            </p:cNvPr>
            <p:cNvGrpSpPr/>
            <p:nvPr/>
          </p:nvGrpSpPr>
          <p:grpSpPr>
            <a:xfrm>
              <a:off x="6700292" y="2860269"/>
              <a:ext cx="980579" cy="1697563"/>
              <a:chOff x="6452734" y="1251752"/>
              <a:chExt cx="980579" cy="1697563"/>
            </a:xfrm>
          </p:grpSpPr>
          <p:sp>
            <p:nvSpPr>
              <p:cNvPr id="69" name="Google Shape;222;p16">
                <a:extLst>
                  <a:ext uri="{FF2B5EF4-FFF2-40B4-BE49-F238E27FC236}">
                    <a16:creationId xmlns="" xmlns:a16="http://schemas.microsoft.com/office/drawing/2014/main" id="{54418C61-33A9-41AC-A53F-F833D12573AB}"/>
                  </a:ext>
                </a:extLst>
              </p:cNvPr>
              <p:cNvSpPr/>
              <p:nvPr/>
            </p:nvSpPr>
            <p:spPr>
              <a:xfrm>
                <a:off x="6779594" y="1952041"/>
                <a:ext cx="329496" cy="99727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35" extrusionOk="0">
                    <a:moveTo>
                      <a:pt x="186" y="1135"/>
                    </a:moveTo>
                    <a:lnTo>
                      <a:pt x="0" y="189"/>
                    </a:lnTo>
                    <a:lnTo>
                      <a:pt x="156" y="0"/>
                    </a:lnTo>
                    <a:lnTo>
                      <a:pt x="375" y="189"/>
                    </a:lnTo>
                    <a:lnTo>
                      <a:pt x="186" y="11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23;p16">
                <a:extLst>
                  <a:ext uri="{FF2B5EF4-FFF2-40B4-BE49-F238E27FC236}">
                    <a16:creationId xmlns="" xmlns:a16="http://schemas.microsoft.com/office/drawing/2014/main" id="{2447B88B-0027-4CB1-A9AE-30193C1AAB00}"/>
                  </a:ext>
                </a:extLst>
              </p:cNvPr>
              <p:cNvSpPr/>
              <p:nvPr/>
            </p:nvSpPr>
            <p:spPr>
              <a:xfrm>
                <a:off x="6452734" y="1251752"/>
                <a:ext cx="980579" cy="98233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224;p16">
                <a:extLst>
                  <a:ext uri="{FF2B5EF4-FFF2-40B4-BE49-F238E27FC236}">
                    <a16:creationId xmlns="" xmlns:a16="http://schemas.microsoft.com/office/drawing/2014/main" id="{3A8C7D83-F899-4172-8B7E-AC830DE61ACD}"/>
                  </a:ext>
                </a:extLst>
              </p:cNvPr>
              <p:cNvSpPr/>
              <p:nvPr/>
            </p:nvSpPr>
            <p:spPr>
              <a:xfrm>
                <a:off x="6556415" y="1357191"/>
                <a:ext cx="773217" cy="771460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225;p16">
                <a:extLst>
                  <a:ext uri="{FF2B5EF4-FFF2-40B4-BE49-F238E27FC236}">
                    <a16:creationId xmlns="" xmlns:a16="http://schemas.microsoft.com/office/drawing/2014/main" id="{F877F72D-A5E1-45CE-A840-8FC7159392AF}"/>
                  </a:ext>
                </a:extLst>
              </p:cNvPr>
              <p:cNvSpPr txBox="1"/>
              <p:nvPr/>
            </p:nvSpPr>
            <p:spPr>
              <a:xfrm>
                <a:off x="6613078" y="1449654"/>
                <a:ext cx="652743" cy="58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400" b="0" i="0" u="none" strike="noStrike" cap="none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sz="44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226;p16">
              <a:extLst>
                <a:ext uri="{FF2B5EF4-FFF2-40B4-BE49-F238E27FC236}">
                  <a16:creationId xmlns="" xmlns:a16="http://schemas.microsoft.com/office/drawing/2014/main" id="{5BA36C94-C7E2-4E66-8D02-87FAEF29C6E5}"/>
                </a:ext>
              </a:extLst>
            </p:cNvPr>
            <p:cNvGrpSpPr/>
            <p:nvPr/>
          </p:nvGrpSpPr>
          <p:grpSpPr>
            <a:xfrm>
              <a:off x="8339863" y="4927746"/>
              <a:ext cx="1128194" cy="1951494"/>
              <a:chOff x="8092305" y="3319229"/>
              <a:chExt cx="1128194" cy="1951494"/>
            </a:xfrm>
          </p:grpSpPr>
          <p:sp>
            <p:nvSpPr>
              <p:cNvPr id="74" name="Google Shape;227;p16">
                <a:extLst>
                  <a:ext uri="{FF2B5EF4-FFF2-40B4-BE49-F238E27FC236}">
                    <a16:creationId xmlns="" xmlns:a16="http://schemas.microsoft.com/office/drawing/2014/main" id="{89F89E13-1FEA-4254-A2A4-2315C434FB85}"/>
                  </a:ext>
                </a:extLst>
              </p:cNvPr>
              <p:cNvSpPr/>
              <p:nvPr/>
            </p:nvSpPr>
            <p:spPr>
              <a:xfrm>
                <a:off x="8466612" y="4123199"/>
                <a:ext cx="379579" cy="1147524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306" extrusionOk="0">
                    <a:moveTo>
                      <a:pt x="217" y="1306"/>
                    </a:moveTo>
                    <a:lnTo>
                      <a:pt x="0" y="218"/>
                    </a:lnTo>
                    <a:lnTo>
                      <a:pt x="179" y="0"/>
                    </a:lnTo>
                    <a:lnTo>
                      <a:pt x="432" y="218"/>
                    </a:lnTo>
                    <a:lnTo>
                      <a:pt x="217" y="13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28;p16">
                <a:extLst>
                  <a:ext uri="{FF2B5EF4-FFF2-40B4-BE49-F238E27FC236}">
                    <a16:creationId xmlns="" xmlns:a16="http://schemas.microsoft.com/office/drawing/2014/main" id="{1315EA9B-C4E3-4B3B-B4BA-43DAC58C03CA}"/>
                  </a:ext>
                </a:extLst>
              </p:cNvPr>
              <p:cNvSpPr/>
              <p:nvPr/>
            </p:nvSpPr>
            <p:spPr>
              <a:xfrm>
                <a:off x="8092305" y="3319229"/>
                <a:ext cx="1128194" cy="112819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29;p16">
                <a:extLst>
                  <a:ext uri="{FF2B5EF4-FFF2-40B4-BE49-F238E27FC236}">
                    <a16:creationId xmlns="" xmlns:a16="http://schemas.microsoft.com/office/drawing/2014/main" id="{B628BAD0-3CFD-41D3-B4F8-36EDA3F3F97A}"/>
                  </a:ext>
                </a:extLst>
              </p:cNvPr>
              <p:cNvSpPr/>
              <p:nvPr/>
            </p:nvSpPr>
            <p:spPr>
              <a:xfrm>
                <a:off x="8212680" y="3439605"/>
                <a:ext cx="887442" cy="887442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230;p16">
                <a:extLst>
                  <a:ext uri="{FF2B5EF4-FFF2-40B4-BE49-F238E27FC236}">
                    <a16:creationId xmlns="" xmlns:a16="http://schemas.microsoft.com/office/drawing/2014/main" id="{0BD34B57-C574-4A33-A58B-5043594F3EAD}"/>
                  </a:ext>
                </a:extLst>
              </p:cNvPr>
              <p:cNvSpPr txBox="1"/>
              <p:nvPr/>
            </p:nvSpPr>
            <p:spPr>
              <a:xfrm>
                <a:off x="8299573" y="3562808"/>
                <a:ext cx="713658" cy="628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800" b="0" i="0" u="none" strike="noStrike" cap="none" dirty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4800" b="0" i="0" u="none" strike="noStrike" cap="none" dirty="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231;p16">
              <a:extLst>
                <a:ext uri="{FF2B5EF4-FFF2-40B4-BE49-F238E27FC236}">
                  <a16:creationId xmlns="" xmlns:a16="http://schemas.microsoft.com/office/drawing/2014/main" id="{44A67991-51CE-42DB-A6C2-D90D04861B34}"/>
                </a:ext>
              </a:extLst>
            </p:cNvPr>
            <p:cNvGrpSpPr/>
            <p:nvPr/>
          </p:nvGrpSpPr>
          <p:grpSpPr>
            <a:xfrm>
              <a:off x="9769435" y="4551681"/>
              <a:ext cx="1377731" cy="2382914"/>
              <a:chOff x="9521877" y="2943164"/>
              <a:chExt cx="1377731" cy="2382914"/>
            </a:xfrm>
          </p:grpSpPr>
          <p:sp>
            <p:nvSpPr>
              <p:cNvPr id="79" name="Google Shape;232;p16">
                <a:extLst>
                  <a:ext uri="{FF2B5EF4-FFF2-40B4-BE49-F238E27FC236}">
                    <a16:creationId xmlns="" xmlns:a16="http://schemas.microsoft.com/office/drawing/2014/main" id="{CF38A5AB-D096-44D1-A4D5-1DD0E4388FC4}"/>
                  </a:ext>
                </a:extLst>
              </p:cNvPr>
              <p:cNvSpPr/>
              <p:nvPr/>
            </p:nvSpPr>
            <p:spPr>
              <a:xfrm>
                <a:off x="9977020" y="3925501"/>
                <a:ext cx="464808" cy="1400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94" extrusionOk="0">
                    <a:moveTo>
                      <a:pt x="265" y="1594"/>
                    </a:moveTo>
                    <a:lnTo>
                      <a:pt x="0" y="265"/>
                    </a:lnTo>
                    <a:lnTo>
                      <a:pt x="220" y="0"/>
                    </a:lnTo>
                    <a:lnTo>
                      <a:pt x="529" y="265"/>
                    </a:lnTo>
                    <a:lnTo>
                      <a:pt x="265" y="15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233;p16">
                <a:extLst>
                  <a:ext uri="{FF2B5EF4-FFF2-40B4-BE49-F238E27FC236}">
                    <a16:creationId xmlns="" xmlns:a16="http://schemas.microsoft.com/office/drawing/2014/main" id="{B20488D6-7ED0-4ACE-BDE2-59F023609F0A}"/>
                  </a:ext>
                </a:extLst>
              </p:cNvPr>
              <p:cNvSpPr/>
              <p:nvPr/>
            </p:nvSpPr>
            <p:spPr>
              <a:xfrm>
                <a:off x="9521877" y="2943164"/>
                <a:ext cx="1377731" cy="13777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34;p16">
                <a:extLst>
                  <a:ext uri="{FF2B5EF4-FFF2-40B4-BE49-F238E27FC236}">
                    <a16:creationId xmlns="" xmlns:a16="http://schemas.microsoft.com/office/drawing/2014/main" id="{1EB5FB09-E905-4C5E-AD57-3067A508AAF4}"/>
                  </a:ext>
                </a:extLst>
              </p:cNvPr>
              <p:cNvSpPr/>
              <p:nvPr/>
            </p:nvSpPr>
            <p:spPr>
              <a:xfrm>
                <a:off x="9666855" y="3088142"/>
                <a:ext cx="1085139" cy="1085140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35;p16">
                <a:extLst>
                  <a:ext uri="{FF2B5EF4-FFF2-40B4-BE49-F238E27FC236}">
                    <a16:creationId xmlns="" xmlns:a16="http://schemas.microsoft.com/office/drawing/2014/main" id="{A204A8A5-CFFD-4BF0-B908-6E274E1F9E2F}"/>
                  </a:ext>
                </a:extLst>
              </p:cNvPr>
              <p:cNvSpPr txBox="1"/>
              <p:nvPr/>
            </p:nvSpPr>
            <p:spPr>
              <a:xfrm>
                <a:off x="9799459" y="3247443"/>
                <a:ext cx="829073" cy="767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0" b="0" i="0" u="none" strike="noStrike" cap="none" dirty="0">
                    <a:solidFill>
                      <a:schemeClr val="accent5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 sz="6000" b="0" i="0" u="none" strike="noStrike" cap="none" dirty="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="" xmlns:a16="http://schemas.microsoft.com/office/drawing/2014/main" id="{3105D88E-5E3C-4ADB-9D0D-9B0EDB5A5A56}"/>
              </a:ext>
            </a:extLst>
          </p:cNvPr>
          <p:cNvGrpSpPr/>
          <p:nvPr/>
        </p:nvGrpSpPr>
        <p:grpSpPr>
          <a:xfrm>
            <a:off x="1909119" y="1974040"/>
            <a:ext cx="8107039" cy="7354423"/>
            <a:chOff x="1588455" y="3438407"/>
            <a:chExt cx="4791757" cy="4346915"/>
          </a:xfrm>
        </p:grpSpPr>
        <p:grpSp>
          <p:nvGrpSpPr>
            <p:cNvPr id="23" name="Google Shape;179;p16">
              <a:extLst>
                <a:ext uri="{FF2B5EF4-FFF2-40B4-BE49-F238E27FC236}">
                  <a16:creationId xmlns="" xmlns:a16="http://schemas.microsoft.com/office/drawing/2014/main" id="{2B113FB5-D3C5-42C9-99A2-B23E838A1572}"/>
                </a:ext>
              </a:extLst>
            </p:cNvPr>
            <p:cNvGrpSpPr/>
            <p:nvPr/>
          </p:nvGrpSpPr>
          <p:grpSpPr>
            <a:xfrm>
              <a:off x="1593614" y="3438407"/>
              <a:ext cx="407695" cy="1089072"/>
              <a:chOff x="8774141" y="586610"/>
              <a:chExt cx="589578" cy="1574934"/>
            </a:xfrm>
          </p:grpSpPr>
          <p:sp>
            <p:nvSpPr>
              <p:cNvPr id="24" name="Google Shape;180;p16">
                <a:extLst>
                  <a:ext uri="{FF2B5EF4-FFF2-40B4-BE49-F238E27FC236}">
                    <a16:creationId xmlns="" xmlns:a16="http://schemas.microsoft.com/office/drawing/2014/main" id="{CAAD02B9-C22D-4FD2-B1AA-DCFFA4F12877}"/>
                  </a:ext>
                </a:extLst>
              </p:cNvPr>
              <p:cNvSpPr/>
              <p:nvPr/>
            </p:nvSpPr>
            <p:spPr>
              <a:xfrm>
                <a:off x="8774141" y="586610"/>
                <a:ext cx="589578" cy="5895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29" name="Google Shape;181;p16">
                <a:extLst>
                  <a:ext uri="{FF2B5EF4-FFF2-40B4-BE49-F238E27FC236}">
                    <a16:creationId xmlns="" xmlns:a16="http://schemas.microsoft.com/office/drawing/2014/main" id="{69CA3BB2-B68D-4ED4-ACC4-F4D125431C97}"/>
                  </a:ext>
                </a:extLst>
              </p:cNvPr>
              <p:cNvSpPr/>
              <p:nvPr/>
            </p:nvSpPr>
            <p:spPr>
              <a:xfrm>
                <a:off x="8969203" y="1008364"/>
                <a:ext cx="199454" cy="59836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81" extrusionOk="0">
                    <a:moveTo>
                      <a:pt x="113" y="681"/>
                    </a:moveTo>
                    <a:lnTo>
                      <a:pt x="0" y="113"/>
                    </a:lnTo>
                    <a:lnTo>
                      <a:pt x="94" y="0"/>
                    </a:lnTo>
                    <a:lnTo>
                      <a:pt x="227" y="113"/>
                    </a:lnTo>
                    <a:lnTo>
                      <a:pt x="113" y="6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30" name="Google Shape;182;p16">
                <a:extLst>
                  <a:ext uri="{FF2B5EF4-FFF2-40B4-BE49-F238E27FC236}">
                    <a16:creationId xmlns="" xmlns:a16="http://schemas.microsoft.com/office/drawing/2014/main" id="{3A70FF2B-21F9-48AA-B733-52B393B10B57}"/>
                  </a:ext>
                </a:extLst>
              </p:cNvPr>
              <p:cNvSpPr/>
              <p:nvPr/>
            </p:nvSpPr>
            <p:spPr>
              <a:xfrm>
                <a:off x="8836526" y="650752"/>
                <a:ext cx="464808" cy="463051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31" name="Google Shape;183;p16">
                <a:extLst>
                  <a:ext uri="{FF2B5EF4-FFF2-40B4-BE49-F238E27FC236}">
                    <a16:creationId xmlns="" xmlns:a16="http://schemas.microsoft.com/office/drawing/2014/main" id="{961A3C5B-55F7-4FE8-8EA2-AD292FEA4AE3}"/>
                  </a:ext>
                </a:extLst>
              </p:cNvPr>
              <p:cNvSpPr txBox="1"/>
              <p:nvPr/>
            </p:nvSpPr>
            <p:spPr>
              <a:xfrm>
                <a:off x="8795192" y="1898507"/>
                <a:ext cx="554499" cy="2630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 b="0" i="0" u="none" strike="noStrike" cap="none">
                    <a:solidFill>
                      <a:schemeClr val="accent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01</a:t>
                </a:r>
                <a:endParaRPr sz="1400" b="0" i="0" u="none" strike="noStrike" cap="none">
                  <a:solidFill>
                    <a:schemeClr val="accen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32" name="Google Shape;184;p16">
              <a:extLst>
                <a:ext uri="{FF2B5EF4-FFF2-40B4-BE49-F238E27FC236}">
                  <a16:creationId xmlns="" xmlns:a16="http://schemas.microsoft.com/office/drawing/2014/main" id="{6F3EE367-0FC9-4076-B33A-D33190D37E37}"/>
                </a:ext>
              </a:extLst>
            </p:cNvPr>
            <p:cNvGrpSpPr/>
            <p:nvPr/>
          </p:nvGrpSpPr>
          <p:grpSpPr>
            <a:xfrm>
              <a:off x="1594980" y="4304169"/>
              <a:ext cx="407334" cy="705600"/>
              <a:chOff x="7699546" y="806274"/>
              <a:chExt cx="803970" cy="1392669"/>
            </a:xfrm>
          </p:grpSpPr>
          <p:sp>
            <p:nvSpPr>
              <p:cNvPr id="33" name="Google Shape;185;p16">
                <a:extLst>
                  <a:ext uri="{FF2B5EF4-FFF2-40B4-BE49-F238E27FC236}">
                    <a16:creationId xmlns="" xmlns:a16="http://schemas.microsoft.com/office/drawing/2014/main" id="{B6BE6730-A02B-4370-94D9-EDEAEBC18A54}"/>
                  </a:ext>
                </a:extLst>
              </p:cNvPr>
              <p:cNvSpPr/>
              <p:nvPr/>
            </p:nvSpPr>
            <p:spPr>
              <a:xfrm>
                <a:off x="7965778" y="1380036"/>
                <a:ext cx="271504" cy="818907"/>
              </a:xfrm>
              <a:custGeom>
                <a:avLst/>
                <a:gdLst/>
                <a:ahLst/>
                <a:cxnLst/>
                <a:rect l="l" t="t" r="r" b="b"/>
                <a:pathLst>
                  <a:path w="309" h="932" extrusionOk="0">
                    <a:moveTo>
                      <a:pt x="153" y="932"/>
                    </a:moveTo>
                    <a:lnTo>
                      <a:pt x="0" y="156"/>
                    </a:lnTo>
                    <a:lnTo>
                      <a:pt x="127" y="0"/>
                    </a:lnTo>
                    <a:lnTo>
                      <a:pt x="309" y="156"/>
                    </a:lnTo>
                    <a:lnTo>
                      <a:pt x="153" y="9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34" name="Google Shape;186;p16">
                <a:extLst>
                  <a:ext uri="{FF2B5EF4-FFF2-40B4-BE49-F238E27FC236}">
                    <a16:creationId xmlns="" xmlns:a16="http://schemas.microsoft.com/office/drawing/2014/main" id="{D77C6384-DC9C-48FA-B172-3D425AEA7FE7}"/>
                  </a:ext>
                </a:extLst>
              </p:cNvPr>
              <p:cNvSpPr/>
              <p:nvPr/>
            </p:nvSpPr>
            <p:spPr>
              <a:xfrm>
                <a:off x="7699546" y="806274"/>
                <a:ext cx="803970" cy="8048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35" name="Google Shape;187;p16">
                <a:extLst>
                  <a:ext uri="{FF2B5EF4-FFF2-40B4-BE49-F238E27FC236}">
                    <a16:creationId xmlns="" xmlns:a16="http://schemas.microsoft.com/office/drawing/2014/main" id="{D9BC1F47-F3E5-4658-B3A5-F4E80608775D}"/>
                  </a:ext>
                </a:extLst>
              </p:cNvPr>
              <p:cNvSpPr/>
              <p:nvPr/>
            </p:nvSpPr>
            <p:spPr>
              <a:xfrm>
                <a:off x="7784778" y="891504"/>
                <a:ext cx="633510" cy="634391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83" name="Google Shape;236;p16">
              <a:extLst>
                <a:ext uri="{FF2B5EF4-FFF2-40B4-BE49-F238E27FC236}">
                  <a16:creationId xmlns="" xmlns:a16="http://schemas.microsoft.com/office/drawing/2014/main" id="{05A83675-9604-4DA4-B5F7-A81D4EB46467}"/>
                </a:ext>
              </a:extLst>
            </p:cNvPr>
            <p:cNvGrpSpPr/>
            <p:nvPr/>
          </p:nvGrpSpPr>
          <p:grpSpPr>
            <a:xfrm>
              <a:off x="2059200" y="3515954"/>
              <a:ext cx="3502279" cy="579327"/>
              <a:chOff x="1811642" y="1907437"/>
              <a:chExt cx="3502279" cy="579327"/>
            </a:xfrm>
          </p:grpSpPr>
          <p:sp>
            <p:nvSpPr>
              <p:cNvPr id="84" name="Google Shape;237;p16">
                <a:extLst>
                  <a:ext uri="{FF2B5EF4-FFF2-40B4-BE49-F238E27FC236}">
                    <a16:creationId xmlns="" xmlns:a16="http://schemas.microsoft.com/office/drawing/2014/main" id="{07994BC4-3968-40BD-A8C3-68F64D077AD9}"/>
                  </a:ext>
                </a:extLst>
              </p:cNvPr>
              <p:cNvSpPr txBox="1"/>
              <p:nvPr/>
            </p:nvSpPr>
            <p:spPr>
              <a:xfrm>
                <a:off x="1811642" y="1907437"/>
                <a:ext cx="2031325" cy="309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提供團體發布活動</a:t>
                </a:r>
                <a:endParaRPr sz="28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85" name="Google Shape;238;p16">
                <a:extLst>
                  <a:ext uri="{FF2B5EF4-FFF2-40B4-BE49-F238E27FC236}">
                    <a16:creationId xmlns="" xmlns:a16="http://schemas.microsoft.com/office/drawing/2014/main" id="{9566AAB6-A904-4F83-BF39-4005BA8E711B}"/>
                  </a:ext>
                </a:extLst>
              </p:cNvPr>
              <p:cNvSpPr txBox="1"/>
              <p:nvPr/>
            </p:nvSpPr>
            <p:spPr>
              <a:xfrm>
                <a:off x="1811643" y="2170256"/>
                <a:ext cx="3502278" cy="31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例如:社團、學校、系學會</a:t>
                </a:r>
                <a:r>
                  <a:rPr lang="zh-TW" sz="2400" i="0" u="none" strike="noStrike" cap="none" dirty="0">
                    <a:solidFill>
                      <a:srgbClr val="53C762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。</a:t>
                </a:r>
                <a:endParaRPr sz="2400" i="0" u="none" strike="noStrike" cap="none" dirty="0">
                  <a:solidFill>
                    <a:srgbClr val="53C762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86" name="Google Shape;239;p16">
              <a:extLst>
                <a:ext uri="{FF2B5EF4-FFF2-40B4-BE49-F238E27FC236}">
                  <a16:creationId xmlns="" xmlns:a16="http://schemas.microsoft.com/office/drawing/2014/main" id="{99CD4E4B-BA6C-46AD-A912-07ACA70D279B}"/>
                </a:ext>
              </a:extLst>
            </p:cNvPr>
            <p:cNvGrpSpPr/>
            <p:nvPr/>
          </p:nvGrpSpPr>
          <p:grpSpPr>
            <a:xfrm>
              <a:off x="2059200" y="4372975"/>
              <a:ext cx="3502278" cy="841284"/>
              <a:chOff x="1811642" y="2764458"/>
              <a:chExt cx="3502278" cy="841284"/>
            </a:xfrm>
          </p:grpSpPr>
          <p:sp>
            <p:nvSpPr>
              <p:cNvPr id="87" name="Google Shape;240;p16">
                <a:extLst>
                  <a:ext uri="{FF2B5EF4-FFF2-40B4-BE49-F238E27FC236}">
                    <a16:creationId xmlns="" xmlns:a16="http://schemas.microsoft.com/office/drawing/2014/main" id="{D0DD17A2-5CA0-427B-B016-C2DC9C509245}"/>
                  </a:ext>
                </a:extLst>
              </p:cNvPr>
              <p:cNvSpPr txBox="1"/>
              <p:nvPr/>
            </p:nvSpPr>
            <p:spPr>
              <a:xfrm>
                <a:off x="1811642" y="2764458"/>
                <a:ext cx="2031325" cy="30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提供個人舉辦活動</a:t>
                </a:r>
                <a:endParaRPr sz="28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88" name="Google Shape;241;p16">
                <a:extLst>
                  <a:ext uri="{FF2B5EF4-FFF2-40B4-BE49-F238E27FC236}">
                    <a16:creationId xmlns="" xmlns:a16="http://schemas.microsoft.com/office/drawing/2014/main" id="{50A819E4-B4C2-486F-A238-AF4EAAA31659}"/>
                  </a:ext>
                </a:extLst>
              </p:cNvPr>
              <p:cNvSpPr txBox="1"/>
              <p:nvPr/>
            </p:nvSpPr>
            <p:spPr>
              <a:xfrm>
                <a:off x="1811642" y="3027277"/>
                <a:ext cx="3502278" cy="578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活動內容不拘:運動競技類、旅遊類。</a:t>
                </a:r>
                <a:endParaRPr lang="en-US" altLang="zh-TW" sz="240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400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</a:rPr>
                  <a:t>亦可以延伸到團購、訂外賣</a:t>
                </a:r>
                <a:r>
                  <a:rPr lang="zh-TW" altLang="en-US" sz="2400" dirty="0">
                    <a:solidFill>
                      <a:srgbClr val="53C762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</a:rPr>
                  <a:t>。</a:t>
                </a:r>
                <a:endParaRPr sz="2400" i="0" u="none" strike="noStrike" cap="none" dirty="0">
                  <a:solidFill>
                    <a:srgbClr val="53C762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89" name="Google Shape;242;p16">
              <a:extLst>
                <a:ext uri="{FF2B5EF4-FFF2-40B4-BE49-F238E27FC236}">
                  <a16:creationId xmlns="" xmlns:a16="http://schemas.microsoft.com/office/drawing/2014/main" id="{A1909A93-49DA-43AF-81BE-C1573215C828}"/>
                </a:ext>
              </a:extLst>
            </p:cNvPr>
            <p:cNvGrpSpPr/>
            <p:nvPr/>
          </p:nvGrpSpPr>
          <p:grpSpPr>
            <a:xfrm>
              <a:off x="2059200" y="5229996"/>
              <a:ext cx="4321012" cy="841284"/>
              <a:chOff x="1811642" y="3621479"/>
              <a:chExt cx="4321012" cy="841284"/>
            </a:xfrm>
          </p:grpSpPr>
          <p:sp>
            <p:nvSpPr>
              <p:cNvPr id="90" name="Google Shape;243;p16">
                <a:extLst>
                  <a:ext uri="{FF2B5EF4-FFF2-40B4-BE49-F238E27FC236}">
                    <a16:creationId xmlns="" xmlns:a16="http://schemas.microsoft.com/office/drawing/2014/main" id="{F4F8FF2F-EA67-4111-B23D-E9DAF5597D9C}"/>
                  </a:ext>
                </a:extLst>
              </p:cNvPr>
              <p:cNvSpPr txBox="1"/>
              <p:nvPr/>
            </p:nvSpPr>
            <p:spPr>
              <a:xfrm>
                <a:off x="1811642" y="3621479"/>
                <a:ext cx="4321012" cy="30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提供</a:t>
                </a:r>
                <a:r>
                  <a:rPr lang="zh-TW" altLang="en-US" sz="2800" b="1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</a:rPr>
                  <a:t>活動</a:t>
                </a: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查詢、報名</a:t>
                </a:r>
                <a:r>
                  <a:rPr lang="zh-TW" altLang="en-US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、交友、聊天室功能</a:t>
                </a:r>
                <a:endParaRPr sz="28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91" name="Google Shape;244;p16">
                <a:extLst>
                  <a:ext uri="{FF2B5EF4-FFF2-40B4-BE49-F238E27FC236}">
                    <a16:creationId xmlns="" xmlns:a16="http://schemas.microsoft.com/office/drawing/2014/main" id="{5BC44020-F063-41BE-A88C-8D791E4DD35F}"/>
                  </a:ext>
                </a:extLst>
              </p:cNvPr>
              <p:cNvSpPr txBox="1"/>
              <p:nvPr/>
            </p:nvSpPr>
            <p:spPr>
              <a:xfrm>
                <a:off x="1811642" y="3884298"/>
                <a:ext cx="3502278" cy="578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讓學生看到喜歡的活動就可以快速地報名</a:t>
                </a:r>
                <a:r>
                  <a:rPr lang="zh-TW" altLang="en-US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，並且在</a:t>
                </a:r>
                <a:r>
                  <a:rPr lang="en-US" alt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APP</a:t>
                </a:r>
                <a:r>
                  <a:rPr lang="zh-TW" altLang="en-US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上交友</a:t>
                </a: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。</a:t>
                </a:r>
                <a:endParaRPr sz="240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92" name="Google Shape;245;p16">
              <a:extLst>
                <a:ext uri="{FF2B5EF4-FFF2-40B4-BE49-F238E27FC236}">
                  <a16:creationId xmlns="" xmlns:a16="http://schemas.microsoft.com/office/drawing/2014/main" id="{1F25E1F9-649F-4BA3-BD65-F03AF61C5E3F}"/>
                </a:ext>
              </a:extLst>
            </p:cNvPr>
            <p:cNvGrpSpPr/>
            <p:nvPr/>
          </p:nvGrpSpPr>
          <p:grpSpPr>
            <a:xfrm>
              <a:off x="2059200" y="6087017"/>
              <a:ext cx="3502278" cy="841284"/>
              <a:chOff x="1811642" y="4478500"/>
              <a:chExt cx="3502278" cy="841284"/>
            </a:xfrm>
          </p:grpSpPr>
          <p:sp>
            <p:nvSpPr>
              <p:cNvPr id="93" name="Google Shape;246;p16">
                <a:extLst>
                  <a:ext uri="{FF2B5EF4-FFF2-40B4-BE49-F238E27FC236}">
                    <a16:creationId xmlns="" xmlns:a16="http://schemas.microsoft.com/office/drawing/2014/main" id="{AA0F1DEE-D1FF-455B-BDFF-39CDC69CC6F5}"/>
                  </a:ext>
                </a:extLst>
              </p:cNvPr>
              <p:cNvSpPr txBox="1"/>
              <p:nvPr/>
            </p:nvSpPr>
            <p:spPr>
              <a:xfrm>
                <a:off x="1811642" y="4478500"/>
                <a:ext cx="2954655" cy="30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提供主辦方篩選過濾報名者</a:t>
                </a:r>
                <a:endParaRPr sz="28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94" name="Google Shape;247;p16">
                <a:extLst>
                  <a:ext uri="{FF2B5EF4-FFF2-40B4-BE49-F238E27FC236}">
                    <a16:creationId xmlns="" xmlns:a16="http://schemas.microsoft.com/office/drawing/2014/main" id="{3246925D-783B-4FFA-A148-28FF4EF883C0}"/>
                  </a:ext>
                </a:extLst>
              </p:cNvPr>
              <p:cNvSpPr txBox="1"/>
              <p:nvPr/>
            </p:nvSpPr>
            <p:spPr>
              <a:xfrm>
                <a:off x="1811642" y="4741319"/>
                <a:ext cx="3502278" cy="578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主辦方可以根據男女比例、三校生比例、限定科系去篩選。</a:t>
                </a:r>
                <a:endParaRPr sz="240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95" name="Google Shape;248;p16">
              <a:extLst>
                <a:ext uri="{FF2B5EF4-FFF2-40B4-BE49-F238E27FC236}">
                  <a16:creationId xmlns="" xmlns:a16="http://schemas.microsoft.com/office/drawing/2014/main" id="{834DB635-3E7B-4906-8B29-848B62C5BA08}"/>
                </a:ext>
              </a:extLst>
            </p:cNvPr>
            <p:cNvGrpSpPr/>
            <p:nvPr/>
          </p:nvGrpSpPr>
          <p:grpSpPr>
            <a:xfrm>
              <a:off x="2059200" y="6944038"/>
              <a:ext cx="3502278" cy="841284"/>
              <a:chOff x="1811642" y="5335521"/>
              <a:chExt cx="3502278" cy="841284"/>
            </a:xfrm>
          </p:grpSpPr>
          <p:sp>
            <p:nvSpPr>
              <p:cNvPr id="96" name="Google Shape;249;p16">
                <a:extLst>
                  <a:ext uri="{FF2B5EF4-FFF2-40B4-BE49-F238E27FC236}">
                    <a16:creationId xmlns="" xmlns:a16="http://schemas.microsoft.com/office/drawing/2014/main" id="{07E684E6-37FE-49E1-9CD3-1377F32A67A9}"/>
                  </a:ext>
                </a:extLst>
              </p:cNvPr>
              <p:cNvSpPr txBox="1"/>
              <p:nvPr/>
            </p:nvSpPr>
            <p:spPr>
              <a:xfrm>
                <a:off x="1811642" y="5335521"/>
                <a:ext cx="1569660" cy="30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提供回饋系統</a:t>
                </a:r>
                <a:endParaRPr sz="28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97" name="Google Shape;250;p16">
                <a:extLst>
                  <a:ext uri="{FF2B5EF4-FFF2-40B4-BE49-F238E27FC236}">
                    <a16:creationId xmlns="" xmlns:a16="http://schemas.microsoft.com/office/drawing/2014/main" id="{0E8B16D1-FB77-413C-B0F2-DECD328D0067}"/>
                  </a:ext>
                </a:extLst>
              </p:cNvPr>
              <p:cNvSpPr txBox="1"/>
              <p:nvPr/>
            </p:nvSpPr>
            <p:spPr>
              <a:xfrm>
                <a:off x="1811642" y="5598340"/>
                <a:ext cx="3502278" cy="578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活動方辦完活動後，會直接寄送活動回饋，且讓使用者評分</a:t>
                </a:r>
                <a:r>
                  <a:rPr lang="zh-TW" sz="2400" i="0" u="none" strike="noStrike" cap="none" dirty="0">
                    <a:solidFill>
                      <a:srgbClr val="53C762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。</a:t>
                </a:r>
                <a:endParaRPr sz="2400" i="0" u="none" strike="noStrike" cap="none" dirty="0">
                  <a:solidFill>
                    <a:srgbClr val="53C762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98" name="Google Shape;251;p16">
              <a:extLst>
                <a:ext uri="{FF2B5EF4-FFF2-40B4-BE49-F238E27FC236}">
                  <a16:creationId xmlns="" xmlns:a16="http://schemas.microsoft.com/office/drawing/2014/main" id="{FE041709-4611-4344-8DA1-618A3C1EA216}"/>
                </a:ext>
              </a:extLst>
            </p:cNvPr>
            <p:cNvGrpSpPr/>
            <p:nvPr/>
          </p:nvGrpSpPr>
          <p:grpSpPr>
            <a:xfrm>
              <a:off x="1608172" y="5170983"/>
              <a:ext cx="407582" cy="705600"/>
              <a:chOff x="6452734" y="1251752"/>
              <a:chExt cx="980579" cy="1697563"/>
            </a:xfrm>
          </p:grpSpPr>
          <p:sp>
            <p:nvSpPr>
              <p:cNvPr id="99" name="Google Shape;252;p16">
                <a:extLst>
                  <a:ext uri="{FF2B5EF4-FFF2-40B4-BE49-F238E27FC236}">
                    <a16:creationId xmlns="" xmlns:a16="http://schemas.microsoft.com/office/drawing/2014/main" id="{0351AADA-2497-40CB-AF0C-090E4488C34B}"/>
                  </a:ext>
                </a:extLst>
              </p:cNvPr>
              <p:cNvSpPr/>
              <p:nvPr/>
            </p:nvSpPr>
            <p:spPr>
              <a:xfrm>
                <a:off x="6779594" y="1952041"/>
                <a:ext cx="329496" cy="99727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35" extrusionOk="0">
                    <a:moveTo>
                      <a:pt x="186" y="1135"/>
                    </a:moveTo>
                    <a:lnTo>
                      <a:pt x="0" y="189"/>
                    </a:lnTo>
                    <a:lnTo>
                      <a:pt x="156" y="0"/>
                    </a:lnTo>
                    <a:lnTo>
                      <a:pt x="375" y="189"/>
                    </a:lnTo>
                    <a:lnTo>
                      <a:pt x="186" y="11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0" name="Google Shape;253;p16">
                <a:extLst>
                  <a:ext uri="{FF2B5EF4-FFF2-40B4-BE49-F238E27FC236}">
                    <a16:creationId xmlns="" xmlns:a16="http://schemas.microsoft.com/office/drawing/2014/main" id="{39ECBDF4-42EB-481D-96DC-25E752AF96FF}"/>
                  </a:ext>
                </a:extLst>
              </p:cNvPr>
              <p:cNvSpPr/>
              <p:nvPr/>
            </p:nvSpPr>
            <p:spPr>
              <a:xfrm>
                <a:off x="6452734" y="1251752"/>
                <a:ext cx="980579" cy="98233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1" name="Google Shape;254;p16">
                <a:extLst>
                  <a:ext uri="{FF2B5EF4-FFF2-40B4-BE49-F238E27FC236}">
                    <a16:creationId xmlns="" xmlns:a16="http://schemas.microsoft.com/office/drawing/2014/main" id="{4A8EAB44-86D5-4C68-B536-39477BEA9FCD}"/>
                  </a:ext>
                </a:extLst>
              </p:cNvPr>
              <p:cNvSpPr/>
              <p:nvPr/>
            </p:nvSpPr>
            <p:spPr>
              <a:xfrm>
                <a:off x="6556416" y="1357191"/>
                <a:ext cx="773217" cy="771460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02" name="Google Shape;255;p16">
              <a:extLst>
                <a:ext uri="{FF2B5EF4-FFF2-40B4-BE49-F238E27FC236}">
                  <a16:creationId xmlns="" xmlns:a16="http://schemas.microsoft.com/office/drawing/2014/main" id="{0540B899-1686-4562-88F0-30AC710F4419}"/>
                </a:ext>
              </a:extLst>
            </p:cNvPr>
            <p:cNvGrpSpPr/>
            <p:nvPr/>
          </p:nvGrpSpPr>
          <p:grpSpPr>
            <a:xfrm>
              <a:off x="1603050" y="6037363"/>
              <a:ext cx="407920" cy="705600"/>
              <a:chOff x="8092305" y="3319229"/>
              <a:chExt cx="1128194" cy="1951494"/>
            </a:xfrm>
          </p:grpSpPr>
          <p:sp>
            <p:nvSpPr>
              <p:cNvPr id="103" name="Google Shape;256;p16">
                <a:extLst>
                  <a:ext uri="{FF2B5EF4-FFF2-40B4-BE49-F238E27FC236}">
                    <a16:creationId xmlns="" xmlns:a16="http://schemas.microsoft.com/office/drawing/2014/main" id="{2CDAD351-5D0E-4A7F-B70D-16ACDCCB8606}"/>
                  </a:ext>
                </a:extLst>
              </p:cNvPr>
              <p:cNvSpPr/>
              <p:nvPr/>
            </p:nvSpPr>
            <p:spPr>
              <a:xfrm>
                <a:off x="8466612" y="4123199"/>
                <a:ext cx="379579" cy="1147524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306" extrusionOk="0">
                    <a:moveTo>
                      <a:pt x="217" y="1306"/>
                    </a:moveTo>
                    <a:lnTo>
                      <a:pt x="0" y="218"/>
                    </a:lnTo>
                    <a:lnTo>
                      <a:pt x="179" y="0"/>
                    </a:lnTo>
                    <a:lnTo>
                      <a:pt x="432" y="218"/>
                    </a:lnTo>
                    <a:lnTo>
                      <a:pt x="217" y="13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4" name="Google Shape;257;p16">
                <a:extLst>
                  <a:ext uri="{FF2B5EF4-FFF2-40B4-BE49-F238E27FC236}">
                    <a16:creationId xmlns="" xmlns:a16="http://schemas.microsoft.com/office/drawing/2014/main" id="{8C7E065E-8ED8-4017-9844-55A54BD38317}"/>
                  </a:ext>
                </a:extLst>
              </p:cNvPr>
              <p:cNvSpPr/>
              <p:nvPr/>
            </p:nvSpPr>
            <p:spPr>
              <a:xfrm>
                <a:off x="8092305" y="3319229"/>
                <a:ext cx="1128194" cy="112819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5" name="Google Shape;258;p16">
                <a:extLst>
                  <a:ext uri="{FF2B5EF4-FFF2-40B4-BE49-F238E27FC236}">
                    <a16:creationId xmlns="" xmlns:a16="http://schemas.microsoft.com/office/drawing/2014/main" id="{E35364F1-3311-45AA-BFF6-3831A3E3CD21}"/>
                  </a:ext>
                </a:extLst>
              </p:cNvPr>
              <p:cNvSpPr/>
              <p:nvPr/>
            </p:nvSpPr>
            <p:spPr>
              <a:xfrm>
                <a:off x="8212680" y="3439605"/>
                <a:ext cx="887442" cy="887442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06" name="Google Shape;259;p16">
              <a:extLst>
                <a:ext uri="{FF2B5EF4-FFF2-40B4-BE49-F238E27FC236}">
                  <a16:creationId xmlns="" xmlns:a16="http://schemas.microsoft.com/office/drawing/2014/main" id="{977FA2DE-61DC-4047-BEA0-D3627E9A52A4}"/>
                </a:ext>
              </a:extLst>
            </p:cNvPr>
            <p:cNvGrpSpPr/>
            <p:nvPr/>
          </p:nvGrpSpPr>
          <p:grpSpPr>
            <a:xfrm>
              <a:off x="1588455" y="6932546"/>
              <a:ext cx="407957" cy="705600"/>
              <a:chOff x="9521877" y="2943164"/>
              <a:chExt cx="1377731" cy="2382914"/>
            </a:xfrm>
          </p:grpSpPr>
          <p:sp>
            <p:nvSpPr>
              <p:cNvPr id="107" name="Google Shape;260;p16">
                <a:extLst>
                  <a:ext uri="{FF2B5EF4-FFF2-40B4-BE49-F238E27FC236}">
                    <a16:creationId xmlns="" xmlns:a16="http://schemas.microsoft.com/office/drawing/2014/main" id="{5D61CFF6-8568-4972-A25F-C4B63D21E6F3}"/>
                  </a:ext>
                </a:extLst>
              </p:cNvPr>
              <p:cNvSpPr/>
              <p:nvPr/>
            </p:nvSpPr>
            <p:spPr>
              <a:xfrm>
                <a:off x="9977020" y="3925501"/>
                <a:ext cx="464808" cy="1400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94" extrusionOk="0">
                    <a:moveTo>
                      <a:pt x="265" y="1594"/>
                    </a:moveTo>
                    <a:lnTo>
                      <a:pt x="0" y="265"/>
                    </a:lnTo>
                    <a:lnTo>
                      <a:pt x="220" y="0"/>
                    </a:lnTo>
                    <a:lnTo>
                      <a:pt x="529" y="265"/>
                    </a:lnTo>
                    <a:lnTo>
                      <a:pt x="265" y="15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8" name="Google Shape;261;p16">
                <a:extLst>
                  <a:ext uri="{FF2B5EF4-FFF2-40B4-BE49-F238E27FC236}">
                    <a16:creationId xmlns="" xmlns:a16="http://schemas.microsoft.com/office/drawing/2014/main" id="{D88BE68D-140F-4FE0-89F9-75EA8F75B97E}"/>
                  </a:ext>
                </a:extLst>
              </p:cNvPr>
              <p:cNvSpPr/>
              <p:nvPr/>
            </p:nvSpPr>
            <p:spPr>
              <a:xfrm>
                <a:off x="9521877" y="2943164"/>
                <a:ext cx="1377731" cy="13777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9" name="Google Shape;262;p16">
                <a:extLst>
                  <a:ext uri="{FF2B5EF4-FFF2-40B4-BE49-F238E27FC236}">
                    <a16:creationId xmlns="" xmlns:a16="http://schemas.microsoft.com/office/drawing/2014/main" id="{5D612886-E00F-4F0E-9730-6ED47BA712C0}"/>
                  </a:ext>
                </a:extLst>
              </p:cNvPr>
              <p:cNvSpPr/>
              <p:nvPr/>
            </p:nvSpPr>
            <p:spPr>
              <a:xfrm>
                <a:off x="9666855" y="3088142"/>
                <a:ext cx="1085139" cy="1085140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10" name="Google Shape;263;p16">
                <a:extLst>
                  <a:ext uri="{FF2B5EF4-FFF2-40B4-BE49-F238E27FC236}">
                    <a16:creationId xmlns="" xmlns:a16="http://schemas.microsoft.com/office/drawing/2014/main" id="{EDDEA56E-A3FA-43BD-AC82-90B0418560D6}"/>
                  </a:ext>
                </a:extLst>
              </p:cNvPr>
              <p:cNvSpPr txBox="1"/>
              <p:nvPr/>
            </p:nvSpPr>
            <p:spPr>
              <a:xfrm>
                <a:off x="10121632" y="3247441"/>
                <a:ext cx="169403" cy="1535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400" b="0" i="0" u="none" strike="noStrike" cap="none">
                  <a:solidFill>
                    <a:schemeClr val="accent5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sp>
          <p:nvSpPr>
            <p:cNvPr id="111" name="Google Shape;264;p16">
              <a:extLst>
                <a:ext uri="{FF2B5EF4-FFF2-40B4-BE49-F238E27FC236}">
                  <a16:creationId xmlns="" xmlns:a16="http://schemas.microsoft.com/office/drawing/2014/main" id="{AE1750D2-D905-45E3-990D-DB0427BC87E1}"/>
                </a:ext>
              </a:extLst>
            </p:cNvPr>
            <p:cNvSpPr txBox="1"/>
            <p:nvPr/>
          </p:nvSpPr>
          <p:spPr>
            <a:xfrm>
              <a:off x="1610254" y="3479228"/>
              <a:ext cx="383438" cy="309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01</a:t>
              </a:r>
              <a:endParaRPr sz="2800" b="0" i="0" u="none" strike="noStrike" cap="none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12" name="Google Shape;265;p16">
              <a:extLst>
                <a:ext uri="{FF2B5EF4-FFF2-40B4-BE49-F238E27FC236}">
                  <a16:creationId xmlns="" xmlns:a16="http://schemas.microsoft.com/office/drawing/2014/main" id="{52CF88B3-A7AB-43B6-A6FF-0B0D3FA0E162}"/>
                </a:ext>
              </a:extLst>
            </p:cNvPr>
            <p:cNvSpPr txBox="1"/>
            <p:nvPr/>
          </p:nvSpPr>
          <p:spPr>
            <a:xfrm>
              <a:off x="1610694" y="4344864"/>
              <a:ext cx="383438" cy="309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02</a:t>
              </a:r>
              <a:endParaRPr sz="28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13" name="Google Shape;266;p16">
              <a:extLst>
                <a:ext uri="{FF2B5EF4-FFF2-40B4-BE49-F238E27FC236}">
                  <a16:creationId xmlns="" xmlns:a16="http://schemas.microsoft.com/office/drawing/2014/main" id="{C2A888C8-622F-4B63-A67D-BAE34B492BE0}"/>
                </a:ext>
              </a:extLst>
            </p:cNvPr>
            <p:cNvSpPr txBox="1"/>
            <p:nvPr/>
          </p:nvSpPr>
          <p:spPr>
            <a:xfrm>
              <a:off x="1612117" y="5216607"/>
              <a:ext cx="383438" cy="309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03</a:t>
              </a:r>
              <a:endParaRPr sz="28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14" name="Google Shape;267;p16">
              <a:extLst>
                <a:ext uri="{FF2B5EF4-FFF2-40B4-BE49-F238E27FC236}">
                  <a16:creationId xmlns="" xmlns:a16="http://schemas.microsoft.com/office/drawing/2014/main" id="{3CFDADE9-E2C6-403F-BAE2-1F28EE09D466}"/>
                </a:ext>
              </a:extLst>
            </p:cNvPr>
            <p:cNvSpPr txBox="1"/>
            <p:nvPr/>
          </p:nvSpPr>
          <p:spPr>
            <a:xfrm>
              <a:off x="1610634" y="6087434"/>
              <a:ext cx="383438" cy="309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04</a:t>
              </a:r>
              <a:endParaRPr sz="28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15" name="Google Shape;268;p16">
              <a:extLst>
                <a:ext uri="{FF2B5EF4-FFF2-40B4-BE49-F238E27FC236}">
                  <a16:creationId xmlns="" xmlns:a16="http://schemas.microsoft.com/office/drawing/2014/main" id="{B9B6BFAF-25B6-43F3-A250-1027C1F2DA0A}"/>
                </a:ext>
              </a:extLst>
            </p:cNvPr>
            <p:cNvSpPr txBox="1"/>
            <p:nvPr/>
          </p:nvSpPr>
          <p:spPr>
            <a:xfrm>
              <a:off x="1604909" y="6982245"/>
              <a:ext cx="383438" cy="309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05</a:t>
              </a:r>
              <a:endParaRPr sz="28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235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0122" y="3815722"/>
            <a:ext cx="4182501" cy="1327778"/>
            <a:chOff x="0" y="0"/>
            <a:chExt cx="5576667" cy="1770371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576667" cy="1770371"/>
              <a:chOff x="0" y="0"/>
              <a:chExt cx="7112000" cy="225777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6351" y="0"/>
                <a:ext cx="56187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56187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2079149" y="0"/>
                    </a:moveTo>
                    <a:cubicBezTo>
                      <a:pt x="1962249" y="0"/>
                      <a:pt x="1867482" y="94766"/>
                      <a:pt x="1867482" y="211667"/>
                    </a:cubicBezTo>
                    <a:lnTo>
                      <a:pt x="1867482" y="282222"/>
                    </a:lnTo>
                    <a:cubicBezTo>
                      <a:pt x="1867482" y="399122"/>
                      <a:pt x="1962249" y="493889"/>
                      <a:pt x="2079149" y="493889"/>
                    </a:cubicBezTo>
                    <a:cubicBezTo>
                      <a:pt x="2196049" y="493889"/>
                      <a:pt x="2290816" y="399122"/>
                      <a:pt x="2290816" y="282222"/>
                    </a:cubicBezTo>
                    <a:lnTo>
                      <a:pt x="2290816" y="211667"/>
                    </a:lnTo>
                    <a:cubicBezTo>
                      <a:pt x="2290816" y="94766"/>
                      <a:pt x="2196049" y="0"/>
                      <a:pt x="2079149" y="0"/>
                    </a:cubicBezTo>
                    <a:moveTo>
                      <a:pt x="1859933" y="969998"/>
                    </a:moveTo>
                    <a:cubicBezTo>
                      <a:pt x="1861132" y="961884"/>
                      <a:pt x="1849702" y="958709"/>
                      <a:pt x="1846527" y="966258"/>
                    </a:cubicBezTo>
                    <a:lnTo>
                      <a:pt x="1692505" y="1325598"/>
                    </a:lnTo>
                    <a:cubicBezTo>
                      <a:pt x="1670248" y="1377518"/>
                      <a:pt x="1619172" y="1411161"/>
                      <a:pt x="1562682" y="1411111"/>
                    </a:cubicBezTo>
                    <a:lnTo>
                      <a:pt x="1497630" y="1411111"/>
                    </a:lnTo>
                    <a:cubicBezTo>
                      <a:pt x="1485766" y="1411122"/>
                      <a:pt x="1474690" y="1405168"/>
                      <a:pt x="1468155" y="1395265"/>
                    </a:cubicBezTo>
                    <a:cubicBezTo>
                      <a:pt x="1461620" y="1385363"/>
                      <a:pt x="1460500" y="1372839"/>
                      <a:pt x="1465175" y="1361934"/>
                    </a:cubicBezTo>
                    <a:lnTo>
                      <a:pt x="1655816" y="917222"/>
                    </a:lnTo>
                    <a:lnTo>
                      <a:pt x="1725948" y="741821"/>
                    </a:lnTo>
                    <a:cubicBezTo>
                      <a:pt x="1768818" y="634683"/>
                      <a:pt x="1872595" y="564437"/>
                      <a:pt x="1987991" y="564444"/>
                    </a:cubicBezTo>
                    <a:lnTo>
                      <a:pt x="2170307" y="564444"/>
                    </a:lnTo>
                    <a:cubicBezTo>
                      <a:pt x="2285703" y="564437"/>
                      <a:pt x="2389480" y="634683"/>
                      <a:pt x="2432350" y="741821"/>
                    </a:cubicBezTo>
                    <a:lnTo>
                      <a:pt x="2502482" y="917222"/>
                    </a:lnTo>
                    <a:lnTo>
                      <a:pt x="2693053" y="1361934"/>
                    </a:lnTo>
                    <a:cubicBezTo>
                      <a:pt x="2697728" y="1372839"/>
                      <a:pt x="2696608" y="1385363"/>
                      <a:pt x="2690072" y="1395265"/>
                    </a:cubicBezTo>
                    <a:cubicBezTo>
                      <a:pt x="2683537" y="1405168"/>
                      <a:pt x="2672462" y="1411122"/>
                      <a:pt x="2660597" y="1411111"/>
                    </a:cubicBezTo>
                    <a:lnTo>
                      <a:pt x="2595545" y="1411111"/>
                    </a:lnTo>
                    <a:cubicBezTo>
                      <a:pt x="2539107" y="1411105"/>
                      <a:pt x="2488101" y="1377471"/>
                      <a:pt x="2465864" y="1325598"/>
                    </a:cubicBezTo>
                    <a:lnTo>
                      <a:pt x="2311841" y="966258"/>
                    </a:lnTo>
                    <a:cubicBezTo>
                      <a:pt x="2308596" y="958709"/>
                      <a:pt x="2297236" y="961884"/>
                      <a:pt x="2298365" y="969998"/>
                    </a:cubicBezTo>
                    <a:lnTo>
                      <a:pt x="2361371" y="1411111"/>
                    </a:lnTo>
                    <a:lnTo>
                      <a:pt x="2428752" y="2219607"/>
                    </a:lnTo>
                    <a:cubicBezTo>
                      <a:pt x="2429560" y="2229429"/>
                      <a:pt x="2426223" y="2239141"/>
                      <a:pt x="2419548" y="2246392"/>
                    </a:cubicBezTo>
                    <a:cubicBezTo>
                      <a:pt x="2412874" y="2253643"/>
                      <a:pt x="2403470" y="2257771"/>
                      <a:pt x="2393615" y="2257778"/>
                    </a:cubicBezTo>
                    <a:lnTo>
                      <a:pt x="2339781" y="2257778"/>
                    </a:lnTo>
                    <a:cubicBezTo>
                      <a:pt x="2270800" y="2257786"/>
                      <a:pt x="2211923" y="2207921"/>
                      <a:pt x="2200575" y="2139879"/>
                    </a:cubicBezTo>
                    <a:lnTo>
                      <a:pt x="2086205" y="1452880"/>
                    </a:lnTo>
                    <a:cubicBezTo>
                      <a:pt x="2084864" y="1444978"/>
                      <a:pt x="2073575" y="1444978"/>
                      <a:pt x="2072234" y="1452880"/>
                    </a:cubicBezTo>
                    <a:lnTo>
                      <a:pt x="1957793" y="2139879"/>
                    </a:lnTo>
                    <a:cubicBezTo>
                      <a:pt x="1946442" y="2207948"/>
                      <a:pt x="1887525" y="2257821"/>
                      <a:pt x="1818517" y="2257778"/>
                    </a:cubicBezTo>
                    <a:lnTo>
                      <a:pt x="1764683" y="2257778"/>
                    </a:lnTo>
                    <a:cubicBezTo>
                      <a:pt x="1754828" y="2257771"/>
                      <a:pt x="1745424" y="2253643"/>
                      <a:pt x="1738750" y="2246392"/>
                    </a:cubicBezTo>
                    <a:cubicBezTo>
                      <a:pt x="1732075" y="2239141"/>
                      <a:pt x="1728738" y="2229429"/>
                      <a:pt x="1729546" y="2219607"/>
                    </a:cubicBezTo>
                    <a:lnTo>
                      <a:pt x="1796927" y="1411111"/>
                    </a:lnTo>
                    <a:lnTo>
                      <a:pt x="1859933" y="969998"/>
                    </a:lnTo>
                    <a:moveTo>
                      <a:pt x="3539649" y="0"/>
                    </a:moveTo>
                    <a:cubicBezTo>
                      <a:pt x="3422749" y="0"/>
                      <a:pt x="3327982" y="94766"/>
                      <a:pt x="3327982" y="211667"/>
                    </a:cubicBezTo>
                    <a:lnTo>
                      <a:pt x="3327982" y="282222"/>
                    </a:lnTo>
                    <a:cubicBezTo>
                      <a:pt x="3327982" y="399122"/>
                      <a:pt x="3422749" y="493889"/>
                      <a:pt x="3539649" y="493889"/>
                    </a:cubicBezTo>
                    <a:cubicBezTo>
                      <a:pt x="3656549" y="493889"/>
                      <a:pt x="3751316" y="399122"/>
                      <a:pt x="3751316" y="282222"/>
                    </a:cubicBezTo>
                    <a:lnTo>
                      <a:pt x="3751316" y="211667"/>
                    </a:lnTo>
                    <a:cubicBezTo>
                      <a:pt x="3751316" y="94766"/>
                      <a:pt x="3656549" y="0"/>
                      <a:pt x="3539649" y="0"/>
                    </a:cubicBezTo>
                    <a:moveTo>
                      <a:pt x="3320433" y="969998"/>
                    </a:moveTo>
                    <a:cubicBezTo>
                      <a:pt x="3321632" y="961884"/>
                      <a:pt x="3310202" y="958709"/>
                      <a:pt x="3307027" y="966258"/>
                    </a:cubicBezTo>
                    <a:lnTo>
                      <a:pt x="3153005" y="1325598"/>
                    </a:lnTo>
                    <a:cubicBezTo>
                      <a:pt x="3130748" y="1377518"/>
                      <a:pt x="3079672" y="1411161"/>
                      <a:pt x="3023182" y="1411111"/>
                    </a:cubicBezTo>
                    <a:lnTo>
                      <a:pt x="2958130" y="1411111"/>
                    </a:lnTo>
                    <a:cubicBezTo>
                      <a:pt x="2946266" y="1411122"/>
                      <a:pt x="2935190" y="1405168"/>
                      <a:pt x="2928655" y="1395265"/>
                    </a:cubicBezTo>
                    <a:cubicBezTo>
                      <a:pt x="2922120" y="1385363"/>
                      <a:pt x="2921000" y="1372839"/>
                      <a:pt x="2925675" y="1361934"/>
                    </a:cubicBezTo>
                    <a:lnTo>
                      <a:pt x="3116316" y="917222"/>
                    </a:lnTo>
                    <a:lnTo>
                      <a:pt x="3186448" y="741821"/>
                    </a:lnTo>
                    <a:cubicBezTo>
                      <a:pt x="3229318" y="634683"/>
                      <a:pt x="3333095" y="564437"/>
                      <a:pt x="3448491" y="564444"/>
                    </a:cubicBezTo>
                    <a:lnTo>
                      <a:pt x="3630807" y="564444"/>
                    </a:lnTo>
                    <a:cubicBezTo>
                      <a:pt x="3746203" y="564437"/>
                      <a:pt x="3849980" y="634683"/>
                      <a:pt x="3892850" y="741821"/>
                    </a:cubicBezTo>
                    <a:lnTo>
                      <a:pt x="3962982" y="917222"/>
                    </a:lnTo>
                    <a:lnTo>
                      <a:pt x="4153553" y="1361934"/>
                    </a:lnTo>
                    <a:cubicBezTo>
                      <a:pt x="4158228" y="1372839"/>
                      <a:pt x="4157107" y="1385363"/>
                      <a:pt x="4150572" y="1395265"/>
                    </a:cubicBezTo>
                    <a:cubicBezTo>
                      <a:pt x="4144037" y="1405168"/>
                      <a:pt x="4132962" y="1411122"/>
                      <a:pt x="4121097" y="1411111"/>
                    </a:cubicBezTo>
                    <a:lnTo>
                      <a:pt x="4056045" y="1411111"/>
                    </a:lnTo>
                    <a:cubicBezTo>
                      <a:pt x="3999607" y="1411105"/>
                      <a:pt x="3948601" y="1377471"/>
                      <a:pt x="3926364" y="1325598"/>
                    </a:cubicBezTo>
                    <a:lnTo>
                      <a:pt x="3772341" y="966258"/>
                    </a:lnTo>
                    <a:cubicBezTo>
                      <a:pt x="3769096" y="958709"/>
                      <a:pt x="3757736" y="961884"/>
                      <a:pt x="3758865" y="969998"/>
                    </a:cubicBezTo>
                    <a:lnTo>
                      <a:pt x="3821871" y="1411111"/>
                    </a:lnTo>
                    <a:lnTo>
                      <a:pt x="3889252" y="2219607"/>
                    </a:lnTo>
                    <a:cubicBezTo>
                      <a:pt x="3890060" y="2229429"/>
                      <a:pt x="3886723" y="2239141"/>
                      <a:pt x="3880048" y="2246392"/>
                    </a:cubicBezTo>
                    <a:cubicBezTo>
                      <a:pt x="3873374" y="2253643"/>
                      <a:pt x="3863970" y="2257771"/>
                      <a:pt x="3854115" y="2257778"/>
                    </a:cubicBezTo>
                    <a:lnTo>
                      <a:pt x="3800281" y="2257778"/>
                    </a:lnTo>
                    <a:cubicBezTo>
                      <a:pt x="3731299" y="2257786"/>
                      <a:pt x="3672423" y="2207921"/>
                      <a:pt x="3661075" y="2139879"/>
                    </a:cubicBezTo>
                    <a:lnTo>
                      <a:pt x="3546704" y="1452880"/>
                    </a:lnTo>
                    <a:cubicBezTo>
                      <a:pt x="3545364" y="1444978"/>
                      <a:pt x="3534075" y="1444978"/>
                      <a:pt x="3532735" y="1452880"/>
                    </a:cubicBezTo>
                    <a:lnTo>
                      <a:pt x="3418294" y="2139879"/>
                    </a:lnTo>
                    <a:cubicBezTo>
                      <a:pt x="3406942" y="2207948"/>
                      <a:pt x="3348025" y="2257821"/>
                      <a:pt x="3279017" y="2257778"/>
                    </a:cubicBezTo>
                    <a:lnTo>
                      <a:pt x="3225183" y="2257778"/>
                    </a:lnTo>
                    <a:cubicBezTo>
                      <a:pt x="3215328" y="2257771"/>
                      <a:pt x="3205924" y="2253643"/>
                      <a:pt x="3199250" y="2246392"/>
                    </a:cubicBezTo>
                    <a:cubicBezTo>
                      <a:pt x="3192575" y="2239141"/>
                      <a:pt x="3189238" y="2229429"/>
                      <a:pt x="3190046" y="2219607"/>
                    </a:cubicBezTo>
                    <a:lnTo>
                      <a:pt x="3257427" y="1411111"/>
                    </a:lnTo>
                    <a:lnTo>
                      <a:pt x="3320433" y="969998"/>
                    </a:lnTo>
                    <a:moveTo>
                      <a:pt x="5000149" y="0"/>
                    </a:moveTo>
                    <a:cubicBezTo>
                      <a:pt x="4883249" y="0"/>
                      <a:pt x="4788482" y="94766"/>
                      <a:pt x="4788482" y="211667"/>
                    </a:cubicBezTo>
                    <a:lnTo>
                      <a:pt x="4788482" y="282222"/>
                    </a:lnTo>
                    <a:cubicBezTo>
                      <a:pt x="4788482" y="399122"/>
                      <a:pt x="4883249" y="493889"/>
                      <a:pt x="5000149" y="493889"/>
                    </a:cubicBezTo>
                    <a:cubicBezTo>
                      <a:pt x="5117049" y="493889"/>
                      <a:pt x="5211816" y="399122"/>
                      <a:pt x="5211816" y="282222"/>
                    </a:cubicBezTo>
                    <a:lnTo>
                      <a:pt x="5211816" y="211667"/>
                    </a:lnTo>
                    <a:cubicBezTo>
                      <a:pt x="5211816" y="94766"/>
                      <a:pt x="5117049" y="0"/>
                      <a:pt x="5000149" y="0"/>
                    </a:cubicBezTo>
                    <a:moveTo>
                      <a:pt x="4780933" y="969998"/>
                    </a:moveTo>
                    <a:cubicBezTo>
                      <a:pt x="4782132" y="961884"/>
                      <a:pt x="4770702" y="958709"/>
                      <a:pt x="4767527" y="966258"/>
                    </a:cubicBezTo>
                    <a:lnTo>
                      <a:pt x="4613504" y="1325598"/>
                    </a:lnTo>
                    <a:cubicBezTo>
                      <a:pt x="4591248" y="1377518"/>
                      <a:pt x="4540172" y="1411161"/>
                      <a:pt x="4483682" y="1411111"/>
                    </a:cubicBezTo>
                    <a:lnTo>
                      <a:pt x="4418630" y="1411111"/>
                    </a:lnTo>
                    <a:cubicBezTo>
                      <a:pt x="4406765" y="1411122"/>
                      <a:pt x="4395691" y="1405168"/>
                      <a:pt x="4389155" y="1395265"/>
                    </a:cubicBezTo>
                    <a:cubicBezTo>
                      <a:pt x="4382620" y="1385363"/>
                      <a:pt x="4381500" y="1372839"/>
                      <a:pt x="4386174" y="1361934"/>
                    </a:cubicBezTo>
                    <a:lnTo>
                      <a:pt x="4576816" y="917222"/>
                    </a:lnTo>
                    <a:lnTo>
                      <a:pt x="4646948" y="741821"/>
                    </a:lnTo>
                    <a:cubicBezTo>
                      <a:pt x="4689818" y="634683"/>
                      <a:pt x="4793595" y="564437"/>
                      <a:pt x="4908991" y="564444"/>
                    </a:cubicBezTo>
                    <a:lnTo>
                      <a:pt x="5091307" y="564444"/>
                    </a:lnTo>
                    <a:cubicBezTo>
                      <a:pt x="5206703" y="564437"/>
                      <a:pt x="5310480" y="634683"/>
                      <a:pt x="5353350" y="741821"/>
                    </a:cubicBezTo>
                    <a:lnTo>
                      <a:pt x="5423482" y="917222"/>
                    </a:lnTo>
                    <a:lnTo>
                      <a:pt x="5614053" y="1361934"/>
                    </a:lnTo>
                    <a:cubicBezTo>
                      <a:pt x="5618728" y="1372839"/>
                      <a:pt x="5617607" y="1385363"/>
                      <a:pt x="5611072" y="1395265"/>
                    </a:cubicBezTo>
                    <a:cubicBezTo>
                      <a:pt x="5604537" y="1405168"/>
                      <a:pt x="5593462" y="1411122"/>
                      <a:pt x="5581597" y="1411111"/>
                    </a:cubicBezTo>
                    <a:lnTo>
                      <a:pt x="5516545" y="1411111"/>
                    </a:lnTo>
                    <a:cubicBezTo>
                      <a:pt x="5460107" y="1411105"/>
                      <a:pt x="5409101" y="1377471"/>
                      <a:pt x="5386864" y="1325598"/>
                    </a:cubicBezTo>
                    <a:lnTo>
                      <a:pt x="5232841" y="966258"/>
                    </a:lnTo>
                    <a:cubicBezTo>
                      <a:pt x="5229596" y="958709"/>
                      <a:pt x="5218236" y="961884"/>
                      <a:pt x="5219365" y="969998"/>
                    </a:cubicBezTo>
                    <a:lnTo>
                      <a:pt x="5282371" y="1411111"/>
                    </a:lnTo>
                    <a:lnTo>
                      <a:pt x="5349752" y="2219607"/>
                    </a:lnTo>
                    <a:cubicBezTo>
                      <a:pt x="5350560" y="2229429"/>
                      <a:pt x="5347223" y="2239141"/>
                      <a:pt x="5340548" y="2246392"/>
                    </a:cubicBezTo>
                    <a:cubicBezTo>
                      <a:pt x="5333874" y="2253643"/>
                      <a:pt x="5324470" y="2257771"/>
                      <a:pt x="5314615" y="2257778"/>
                    </a:cubicBezTo>
                    <a:lnTo>
                      <a:pt x="5260781" y="2257778"/>
                    </a:lnTo>
                    <a:cubicBezTo>
                      <a:pt x="5191799" y="2257786"/>
                      <a:pt x="5132923" y="2207921"/>
                      <a:pt x="5121575" y="2139879"/>
                    </a:cubicBezTo>
                    <a:lnTo>
                      <a:pt x="5007204" y="1452880"/>
                    </a:lnTo>
                    <a:cubicBezTo>
                      <a:pt x="5005864" y="1444978"/>
                      <a:pt x="4994575" y="1444978"/>
                      <a:pt x="4993235" y="1452880"/>
                    </a:cubicBezTo>
                    <a:lnTo>
                      <a:pt x="4878794" y="2139879"/>
                    </a:lnTo>
                    <a:cubicBezTo>
                      <a:pt x="4867442" y="2207948"/>
                      <a:pt x="4808525" y="2257821"/>
                      <a:pt x="4739517" y="2257778"/>
                    </a:cubicBezTo>
                    <a:lnTo>
                      <a:pt x="4685683" y="2257778"/>
                    </a:lnTo>
                    <a:cubicBezTo>
                      <a:pt x="4675828" y="2257771"/>
                      <a:pt x="4666424" y="2253643"/>
                      <a:pt x="4659750" y="2246392"/>
                    </a:cubicBezTo>
                    <a:cubicBezTo>
                      <a:pt x="4653075" y="2239141"/>
                      <a:pt x="4649738" y="2229429"/>
                      <a:pt x="4650546" y="2219607"/>
                    </a:cubicBezTo>
                    <a:lnTo>
                      <a:pt x="4717927" y="1411111"/>
                    </a:lnTo>
                    <a:lnTo>
                      <a:pt x="4780933" y="969998"/>
                    </a:lnTo>
                  </a:path>
                </a:pathLst>
              </a:custGeom>
              <a:solidFill>
                <a:srgbClr val="ED5B2D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5858351" y="0"/>
                <a:ext cx="12372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2372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5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4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10731719" y="4116835"/>
            <a:ext cx="4030842" cy="725552"/>
            <a:chOff x="0" y="0"/>
            <a:chExt cx="5374456" cy="967402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374456" cy="967402"/>
              <a:chOff x="0" y="0"/>
              <a:chExt cx="1270000" cy="2286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700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2286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228600"/>
                    </a:lnTo>
                    <a:lnTo>
                      <a:pt x="0" y="228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1060301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825500" h="228600">
                    <a:moveTo>
                      <a:pt x="0" y="0"/>
                    </a:moveTo>
                    <a:lnTo>
                      <a:pt x="825500" y="0"/>
                    </a:lnTo>
                    <a:lnTo>
                      <a:pt x="825500" y="228600"/>
                    </a:lnTo>
                    <a:lnTo>
                      <a:pt x="0" y="228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3020122" y="6119195"/>
            <a:ext cx="4182501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 err="1">
                <a:solidFill>
                  <a:srgbClr val="545454"/>
                </a:solidFill>
                <a:ea typeface="源真ゴシック M Bold"/>
              </a:rPr>
              <a:t>想拓展三校交友圈的需求</a:t>
            </a:r>
            <a:endParaRPr lang="en-US" sz="2800" dirty="0">
              <a:solidFill>
                <a:srgbClr val="545454"/>
              </a:solidFill>
              <a:ea typeface="源真ゴシック M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919346" y="5484813"/>
            <a:ext cx="438405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>
                <a:solidFill>
                  <a:srgbClr val="545454"/>
                </a:solidFill>
                <a:ea typeface="源真ゴシック M Bold"/>
              </a:rPr>
              <a:t>每</a:t>
            </a:r>
            <a:r>
              <a:rPr lang="en-US" sz="4000" b="1" dirty="0">
                <a:solidFill>
                  <a:srgbClr val="545454"/>
                </a:solidFill>
                <a:latin typeface="源真ゴシック M Bold" panose="02020500000000000000" charset="-120"/>
                <a:ea typeface="源真ゴシック M Bold" panose="02020500000000000000" charset="-120"/>
                <a:cs typeface="源真ゴシック M Bold" panose="02020500000000000000" charset="-120"/>
              </a:rPr>
              <a:t>5</a:t>
            </a:r>
            <a:r>
              <a:rPr lang="en-US" sz="4000" dirty="0">
                <a:solidFill>
                  <a:srgbClr val="545454"/>
                </a:solidFill>
                <a:ea typeface="源真ゴシック M Bold"/>
              </a:rPr>
              <a:t>位學生就有</a:t>
            </a:r>
            <a:r>
              <a:rPr lang="en-US" sz="4000" b="1" dirty="0">
                <a:solidFill>
                  <a:srgbClr val="545454"/>
                </a:solidFill>
                <a:latin typeface="源真ゴシック M Bold" panose="02020500000000000000" charset="-120"/>
                <a:ea typeface="源真ゴシック M Bold" panose="02020500000000000000" charset="-120"/>
                <a:cs typeface="源真ゴシック M Bold" panose="02020500000000000000" charset="-120"/>
              </a:rPr>
              <a:t>4</a:t>
            </a:r>
            <a:r>
              <a:rPr lang="en-US" sz="4000" dirty="0">
                <a:solidFill>
                  <a:srgbClr val="545454"/>
                </a:solidFill>
                <a:ea typeface="源真ゴシック M Bold"/>
              </a:rPr>
              <a:t>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23150" y="6119195"/>
            <a:ext cx="3447979" cy="441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>
                <a:solidFill>
                  <a:srgbClr val="545454"/>
                </a:solidFill>
                <a:ea typeface="源真ゴシック M Bold"/>
              </a:rPr>
              <a:t>有</a:t>
            </a:r>
            <a:r>
              <a:rPr lang="zh-TW" altLang="en-US" sz="2800" dirty="0">
                <a:solidFill>
                  <a:srgbClr val="545454"/>
                </a:solidFill>
                <a:ea typeface="源真ゴシック M Bold"/>
              </a:rPr>
              <a:t>相關</a:t>
            </a:r>
            <a:r>
              <a:rPr lang="en-US" sz="2800" dirty="0" err="1">
                <a:solidFill>
                  <a:srgbClr val="545454"/>
                </a:solidFill>
                <a:ea typeface="源真ゴシック M Bold"/>
              </a:rPr>
              <a:t>需求</a:t>
            </a:r>
            <a:endParaRPr lang="en-US" sz="2800" dirty="0">
              <a:solidFill>
                <a:srgbClr val="545454"/>
              </a:solidFill>
              <a:ea typeface="源真ゴシック M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31719" y="5484812"/>
            <a:ext cx="4030842" cy="5260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altLang="zh-TW" sz="4000" spc="100" dirty="0">
                <a:solidFill>
                  <a:srgbClr val="545454"/>
                </a:solidFill>
                <a:latin typeface="源真ゴシック M Bold"/>
              </a:rPr>
              <a:t>89</a:t>
            </a:r>
            <a:r>
              <a:rPr lang="en-US" sz="4000" spc="100" dirty="0">
                <a:solidFill>
                  <a:srgbClr val="545454"/>
                </a:solidFill>
                <a:latin typeface="源真ゴシック M Bold"/>
              </a:rPr>
              <a:t>.</a:t>
            </a:r>
            <a:r>
              <a:rPr lang="en-US" altLang="zh-TW" sz="4000" spc="100" dirty="0">
                <a:solidFill>
                  <a:srgbClr val="545454"/>
                </a:solidFill>
                <a:latin typeface="源真ゴシック M Bold"/>
              </a:rPr>
              <a:t>1</a:t>
            </a:r>
            <a:r>
              <a:rPr lang="en-US" sz="4000" spc="100" dirty="0">
                <a:solidFill>
                  <a:srgbClr val="545454"/>
                </a:solidFill>
                <a:latin typeface="源真ゴシック M Bold"/>
              </a:rPr>
              <a:t>%的學生</a:t>
            </a:r>
          </a:p>
        </p:txBody>
      </p:sp>
      <p:grpSp>
        <p:nvGrpSpPr>
          <p:cNvPr id="14" name="Group 14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 rot="14526087">
            <a:off x="-2098981" y="2957604"/>
            <a:ext cx="4787683" cy="2784861"/>
            <a:chOff x="0" y="0"/>
            <a:chExt cx="6383578" cy="371314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20" name="Group 20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>
                  <a:alpha val="49804"/>
                </a:srgbClr>
              </a:solid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960423" y="757709"/>
            <a:ext cx="959004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 dirty="0" err="1">
                <a:solidFill>
                  <a:srgbClr val="66485E"/>
                </a:solidFill>
                <a:ea typeface="源石ゴシック Bold"/>
              </a:rPr>
              <a:t>市場調</a:t>
            </a:r>
            <a:r>
              <a:rPr lang="zh-TW" altLang="en-US" sz="9600" spc="480" dirty="0">
                <a:solidFill>
                  <a:srgbClr val="66485E"/>
                </a:solidFill>
                <a:ea typeface="源石ゴシック Bold"/>
              </a:rPr>
              <a:t>査</a:t>
            </a:r>
            <a:endParaRPr lang="en-US" sz="9600" spc="480" dirty="0">
              <a:solidFill>
                <a:srgbClr val="66485E"/>
              </a:solidFill>
              <a:ea typeface="源石ゴシック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67189" y="2526357"/>
            <a:ext cx="10153622" cy="602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 dirty="0">
                <a:solidFill>
                  <a:srgbClr val="545454"/>
                </a:solidFill>
                <a:ea typeface="源真ゴシック M Bold"/>
              </a:rPr>
              <a:t>根據收集</a:t>
            </a:r>
            <a:r>
              <a:rPr lang="en-US" sz="3600" b="1" dirty="0" smtClean="0">
                <a:solidFill>
                  <a:srgbClr val="545454"/>
                </a:solidFill>
                <a:ea typeface="源真ゴシック M Bold"/>
              </a:rPr>
              <a:t>1</a:t>
            </a:r>
            <a:r>
              <a:rPr lang="en-US" altLang="zh-TW" sz="3600" b="1" dirty="0" smtClean="0">
                <a:solidFill>
                  <a:srgbClr val="545454"/>
                </a:solidFill>
                <a:ea typeface="源真ゴシック M Bold"/>
              </a:rPr>
              <a:t>60</a:t>
            </a:r>
            <a:r>
              <a:rPr lang="zh-TW" altLang="en-US" sz="3600" dirty="0" smtClean="0">
                <a:solidFill>
                  <a:srgbClr val="545454"/>
                </a:solidFill>
                <a:ea typeface="源真ゴシック M Bold"/>
              </a:rPr>
              <a:t>份</a:t>
            </a:r>
            <a:r>
              <a:rPr lang="en-US" sz="3600" dirty="0" err="1">
                <a:solidFill>
                  <a:srgbClr val="545454"/>
                </a:solidFill>
                <a:ea typeface="源真ゴシック M Bold"/>
              </a:rPr>
              <a:t>問卷資料</a:t>
            </a:r>
            <a:r>
              <a:rPr lang="en-US" sz="3600" dirty="0" err="1" smtClean="0">
                <a:solidFill>
                  <a:srgbClr val="545454"/>
                </a:solidFill>
                <a:ea typeface="源真ゴシック M Bold"/>
              </a:rPr>
              <a:t>，敘述性統計結果</a:t>
            </a:r>
            <a:r>
              <a:rPr lang="zh-TW" altLang="en-US" sz="3600" dirty="0" smtClean="0">
                <a:solidFill>
                  <a:srgbClr val="545454"/>
                </a:solidFill>
                <a:ea typeface="源真ゴシック M Bold"/>
              </a:rPr>
              <a:t>如下</a:t>
            </a:r>
            <a:r>
              <a:rPr lang="en-US" sz="3600" dirty="0" smtClean="0">
                <a:solidFill>
                  <a:srgbClr val="545454"/>
                </a:solidFill>
                <a:ea typeface="源真ゴシック M Bold"/>
              </a:rPr>
              <a:t>：</a:t>
            </a:r>
            <a:endParaRPr lang="en-US" sz="3600" dirty="0">
              <a:solidFill>
                <a:srgbClr val="545454"/>
              </a:solidFill>
              <a:ea typeface="源真ゴシック M Bold"/>
            </a:endParaRPr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3568322" y="6979070"/>
            <a:ext cx="3086100" cy="939656"/>
            <a:chOff x="0" y="0"/>
            <a:chExt cx="812800" cy="2474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247482"/>
            </a:xfrm>
            <a:custGeom>
              <a:avLst/>
              <a:gdLst/>
              <a:ahLst/>
              <a:cxnLst/>
              <a:rect l="l" t="t" r="r" b="b"/>
              <a:pathLst>
                <a:path w="812800" h="247482">
                  <a:moveTo>
                    <a:pt x="406400" y="0"/>
                  </a:moveTo>
                  <a:lnTo>
                    <a:pt x="812800" y="247482"/>
                  </a:lnTo>
                  <a:lnTo>
                    <a:pt x="0" y="2474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24447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11204090" y="6979070"/>
            <a:ext cx="3086100" cy="939656"/>
            <a:chOff x="0" y="0"/>
            <a:chExt cx="812800" cy="2474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247482"/>
            </a:xfrm>
            <a:custGeom>
              <a:avLst/>
              <a:gdLst/>
              <a:ahLst/>
              <a:cxnLst/>
              <a:rect l="l" t="t" r="r" b="b"/>
              <a:pathLst>
                <a:path w="812800" h="247482">
                  <a:moveTo>
                    <a:pt x="406400" y="0"/>
                  </a:moveTo>
                  <a:lnTo>
                    <a:pt x="812800" y="247482"/>
                  </a:lnTo>
                  <a:lnTo>
                    <a:pt x="0" y="2474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24447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288692" y="8046440"/>
            <a:ext cx="8153399" cy="1230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altLang="zh-TW" sz="3999" dirty="0" smtClean="0">
                <a:solidFill>
                  <a:srgbClr val="545454"/>
                </a:solidFill>
                <a:ea typeface="源真ゴシック M Bold"/>
                <a:sym typeface="Arimo"/>
              </a:rPr>
              <a:t>1.</a:t>
            </a:r>
            <a:r>
              <a:rPr lang="zh-TW" altLang="en-US" sz="3999" dirty="0" smtClean="0">
                <a:solidFill>
                  <a:srgbClr val="545454"/>
                </a:solidFill>
                <a:ea typeface="源真ゴシック M Bold"/>
                <a:sym typeface="Arimo"/>
              </a:rPr>
              <a:t>覺得</a:t>
            </a:r>
            <a:r>
              <a:rPr lang="zh-TW" altLang="en-US" sz="3999" dirty="0">
                <a:solidFill>
                  <a:srgbClr val="545454"/>
                </a:solidFill>
                <a:ea typeface="源真ゴシック M Bold"/>
                <a:sym typeface="Arimo"/>
              </a:rPr>
              <a:t>現有活動資訊取得管道</a:t>
            </a:r>
            <a:r>
              <a:rPr lang="zh-TW" altLang="en-US" sz="3999" dirty="0" smtClean="0">
                <a:solidFill>
                  <a:srgbClr val="545454"/>
                </a:solidFill>
                <a:ea typeface="源真ゴシック M Bold"/>
                <a:sym typeface="Arimo"/>
              </a:rPr>
              <a:t>不便</a:t>
            </a:r>
            <a:endParaRPr lang="en-US" altLang="zh-TW" sz="3999" dirty="0" smtClean="0">
              <a:solidFill>
                <a:srgbClr val="545454"/>
              </a:solidFill>
              <a:ea typeface="源真ゴシック M Bold"/>
              <a:sym typeface="Arimo"/>
            </a:endParaRPr>
          </a:p>
          <a:p>
            <a:r>
              <a:rPr lang="en-US" altLang="zh-TW" sz="3999" dirty="0" smtClean="0">
                <a:solidFill>
                  <a:srgbClr val="545454"/>
                </a:solidFill>
                <a:ea typeface="源真ゴシック M Bold"/>
              </a:rPr>
              <a:t>2.</a:t>
            </a:r>
            <a:r>
              <a:rPr lang="zh-TW" altLang="en-US" sz="3999" dirty="0" smtClean="0">
                <a:solidFill>
                  <a:srgbClr val="545454"/>
                </a:solidFill>
                <a:ea typeface="源真ゴシック M Bold"/>
              </a:rPr>
              <a:t>主要以參加活動，來認識新朋友</a:t>
            </a:r>
            <a:endParaRPr lang="zh-TW" altLang="en-US" sz="3999" dirty="0">
              <a:solidFill>
                <a:srgbClr val="545454"/>
              </a:solidFill>
              <a:ea typeface="源真ゴシック M Bold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9442091" y="8236599"/>
            <a:ext cx="6610099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/>
            <a:r>
              <a:rPr lang="zh-TW" altLang="en-US" sz="3999" dirty="0" smtClean="0">
                <a:solidFill>
                  <a:srgbClr val="545454"/>
                </a:solidFill>
                <a:ea typeface="源真ゴシック M Bold"/>
                <a:sym typeface="Arimo"/>
              </a:rPr>
              <a:t>願意</a:t>
            </a:r>
            <a:r>
              <a:rPr lang="zh-TW" altLang="en-US" sz="3999" b="1" dirty="0">
                <a:solidFill>
                  <a:srgbClr val="545454"/>
                </a:solidFill>
                <a:ea typeface="源真ゴシック M Bold"/>
                <a:sym typeface="Arimo"/>
              </a:rPr>
              <a:t>下載本</a:t>
            </a:r>
            <a:r>
              <a:rPr lang="en-US" altLang="zh-TW" sz="3999" b="1" dirty="0" smtClean="0">
                <a:solidFill>
                  <a:srgbClr val="545454"/>
                </a:solidFill>
                <a:ea typeface="源真ゴシック M Bold"/>
                <a:sym typeface="Arimo"/>
              </a:rPr>
              <a:t>APP</a:t>
            </a:r>
            <a:endParaRPr lang="en-US" sz="4000" dirty="0">
              <a:solidFill>
                <a:srgbClr val="545454"/>
              </a:solidFill>
              <a:latin typeface="源真ゴシック M Bold"/>
            </a:endParaRPr>
          </a:p>
        </p:txBody>
      </p:sp>
      <p:sp>
        <p:nvSpPr>
          <p:cNvPr id="32" name="AutoShape 32"/>
          <p:cNvSpPr/>
          <p:nvPr/>
        </p:nvSpPr>
        <p:spPr>
          <a:xfrm rot="-10800000">
            <a:off x="1028700" y="2248097"/>
            <a:ext cx="4876285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109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5116134" y="-1028155"/>
            <a:ext cx="4787683" cy="2784861"/>
            <a:chOff x="0" y="0"/>
            <a:chExt cx="6383578" cy="371314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2353676" y="3516494"/>
            <a:ext cx="5455605" cy="709982"/>
            <a:chOff x="0" y="0"/>
            <a:chExt cx="7274140" cy="946643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7274140" cy="946643"/>
            </a:xfrm>
            <a:prstGeom prst="rect">
              <a:avLst/>
            </a:prstGeom>
            <a:solidFill>
              <a:srgbClr val="F7B9A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340598" y="103540"/>
              <a:ext cx="6592945" cy="691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560">
                  <a:solidFill>
                    <a:srgbClr val="FDFDFD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現有的方案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4889742"/>
            <a:ext cx="10162958" cy="5381682"/>
            <a:chOff x="0" y="0"/>
            <a:chExt cx="13550610" cy="717557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80000"/>
            </a:blip>
            <a:srcRect t="10284" b="10284"/>
            <a:stretch>
              <a:fillRect/>
            </a:stretch>
          </p:blipFill>
          <p:spPr>
            <a:xfrm>
              <a:off x="0" y="0"/>
              <a:ext cx="13550610" cy="7175576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816187" y="202350"/>
            <a:ext cx="8032981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8"/>
              </a:lnSpc>
            </a:pPr>
            <a:r>
              <a:rPr lang="en-US" sz="72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問題二</a:t>
            </a:r>
            <a:endParaRPr lang="en-US" sz="72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6672"/>
              </a:lnSpc>
            </a:pPr>
            <a:r>
              <a:rPr lang="en-US" sz="48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問卷調</a:t>
            </a:r>
            <a:r>
              <a:rPr lang="zh-TW" altLang="en-US" sz="4800" dirty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査</a:t>
            </a:r>
            <a:r>
              <a:rPr lang="en-US" sz="4800" dirty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時，</a:t>
            </a:r>
          </a:p>
          <a:p>
            <a:pPr>
              <a:lnSpc>
                <a:spcPts val="6672"/>
              </a:lnSpc>
            </a:pPr>
            <a:r>
              <a:rPr lang="en-US" sz="48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找不到合適或足</a:t>
            </a:r>
            <a:r>
              <a:rPr lang="en-US" sz="4800" b="1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夠</a:t>
            </a:r>
            <a:r>
              <a:rPr lang="en-US" sz="48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的問卷對象</a:t>
            </a:r>
            <a:endParaRPr lang="en-US" sz="48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0187275" y="-5752"/>
            <a:ext cx="8125042" cy="10318152"/>
          </a:xfrm>
          <a:prstGeom prst="rect">
            <a:avLst/>
          </a:prstGeom>
          <a:solidFill>
            <a:srgbClr val="71BB8A"/>
          </a:solidFill>
        </p:spPr>
        <p:txBody>
          <a:bodyPr/>
          <a:lstStyle/>
          <a:p>
            <a:endParaRPr lang="zh-TW" altLang="en-US" dirty="0"/>
          </a:p>
        </p:txBody>
      </p:sp>
      <p:grpSp>
        <p:nvGrpSpPr>
          <p:cNvPr id="17" name="Group 17"/>
          <p:cNvGrpSpPr/>
          <p:nvPr/>
        </p:nvGrpSpPr>
        <p:grpSpPr>
          <a:xfrm rot="-1898730">
            <a:off x="15048748" y="7061715"/>
            <a:ext cx="4787683" cy="2784861"/>
            <a:chOff x="0" y="0"/>
            <a:chExt cx="6383578" cy="3713148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6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9" name="Group 19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sp>
        <p:nvSpPr>
          <p:cNvPr id="21" name="TextBox 11">
            <a:extLst>
              <a:ext uri="{FF2B5EF4-FFF2-40B4-BE49-F238E27FC236}">
                <a16:creationId xmlns="" xmlns:a16="http://schemas.microsoft.com/office/drawing/2014/main" id="{4F20858B-DCB8-4018-B59C-9AA4EC2D0CCA}"/>
              </a:ext>
            </a:extLst>
          </p:cNvPr>
          <p:cNvSpPr txBox="1"/>
          <p:nvPr/>
        </p:nvSpPr>
        <p:spPr>
          <a:xfrm>
            <a:off x="11137063" y="2029164"/>
            <a:ext cx="6686385" cy="249299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r>
              <a:rPr lang="zh-TW" altLang="en-US" sz="3600" b="1" dirty="0">
                <a:solidFill>
                  <a:schemeClr val="bg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問卷調查</a:t>
            </a:r>
            <a:r>
              <a:rPr lang="zh-TW" altLang="en-US" sz="3600" b="1" dirty="0" smtClean="0">
                <a:solidFill>
                  <a:schemeClr val="bg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通常會找</a:t>
            </a:r>
            <a:r>
              <a:rPr lang="zh-TW" altLang="en-US" sz="3600" b="1" dirty="0">
                <a:solidFill>
                  <a:schemeClr val="bg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朋友或親人，易造成同溫層調查偏</a:t>
            </a:r>
            <a:r>
              <a:rPr lang="zh-TW" altLang="en-US" sz="3600" b="1" dirty="0" smtClean="0">
                <a:solidFill>
                  <a:schemeClr val="bg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誤</a:t>
            </a:r>
            <a:endParaRPr lang="en-US" altLang="zh-TW" sz="3600" b="1" dirty="0" smtClean="0">
              <a:solidFill>
                <a:schemeClr val="bg1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ct val="150000"/>
              </a:lnSpc>
              <a:buClr>
                <a:schemeClr val="dk1"/>
              </a:buClr>
              <a:buSzPts val="1100"/>
            </a:pPr>
            <a:endParaRPr lang="zh-TW" altLang="en-US" sz="3600" b="1" dirty="0">
              <a:solidFill>
                <a:schemeClr val="bg1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9150" y="3265819"/>
            <a:ext cx="5657850" cy="3436505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629150" y="6702324"/>
            <a:ext cx="5657850" cy="3584676"/>
            <a:chOff x="0" y="0"/>
            <a:chExt cx="1913890" cy="1212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212594"/>
            </a:xfrm>
            <a:custGeom>
              <a:avLst/>
              <a:gdLst/>
              <a:ahLst/>
              <a:cxnLst/>
              <a:rect l="l" t="t" r="r" b="b"/>
              <a:pathLst>
                <a:path w="1913890" h="1212594">
                  <a:moveTo>
                    <a:pt x="0" y="0"/>
                  </a:moveTo>
                  <a:lnTo>
                    <a:pt x="1913890" y="0"/>
                  </a:lnTo>
                  <a:lnTo>
                    <a:pt x="1913890" y="1212594"/>
                  </a:lnTo>
                  <a:lnTo>
                    <a:pt x="0" y="1212594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629150" y="0"/>
            <a:ext cx="5657850" cy="3438407"/>
            <a:chOff x="0" y="0"/>
            <a:chExt cx="1913890" cy="116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163116"/>
            </a:xfrm>
            <a:custGeom>
              <a:avLst/>
              <a:gdLst/>
              <a:ahLst/>
              <a:cxnLst/>
              <a:rect l="l" t="t" r="r" b="b"/>
              <a:pathLst>
                <a:path w="1913890" h="1163116">
                  <a:moveTo>
                    <a:pt x="0" y="0"/>
                  </a:moveTo>
                  <a:lnTo>
                    <a:pt x="1913890" y="0"/>
                  </a:lnTo>
                  <a:lnTo>
                    <a:pt x="1913890" y="1163116"/>
                  </a:lnTo>
                  <a:lnTo>
                    <a:pt x="0" y="116311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9" name="Group 9"/>
          <p:cNvGrpSpPr/>
          <p:nvPr/>
        </p:nvGrpSpPr>
        <p:grpSpPr>
          <a:xfrm rot="-1898730">
            <a:off x="15162817" y="32677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47800" y="263160"/>
            <a:ext cx="12573000" cy="2560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39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7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モトヤアポロ"/>
                <a:cs typeface="+mn-cs"/>
                <a:sym typeface="Trebuchet MS"/>
              </a:rPr>
              <a:t>解決方法 </a:t>
            </a:r>
            <a:r>
              <a:rPr kumimoji="0" lang="en-US" altLang="zh-TW" sz="67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モトヤアポロ"/>
                <a:cs typeface="+mn-cs"/>
                <a:sym typeface="Trebuchet MS"/>
              </a:rPr>
              <a:t>:</a:t>
            </a:r>
            <a:r>
              <a:rPr kumimoji="0" lang="zh-TW" altLang="en-US" sz="67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モトヤアポロ"/>
                <a:cs typeface="+mn-cs"/>
                <a:sym typeface="Trebuchet MS"/>
              </a:rPr>
              <a:t> 架設問卷平台</a:t>
            </a:r>
          </a:p>
          <a:p>
            <a:pPr marL="0" marR="0" lvl="0" indent="0" algn="ctr" defTabSz="914400" rtl="0" eaLnBrk="1" fontAlgn="auto" latinLnBrk="0" hangingPunct="1">
              <a:lnSpc>
                <a:spcPts val="1039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0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モトヤアポロ"/>
              <a:cs typeface="+mn-cs"/>
            </a:endParaRPr>
          </a:p>
        </p:txBody>
      </p:sp>
      <p:grpSp>
        <p:nvGrpSpPr>
          <p:cNvPr id="116" name="群組 115">
            <a:extLst>
              <a:ext uri="{FF2B5EF4-FFF2-40B4-BE49-F238E27FC236}">
                <a16:creationId xmlns="" xmlns:a16="http://schemas.microsoft.com/office/drawing/2014/main" id="{B123ABD3-3B59-4069-AC9F-936C964605B2}"/>
              </a:ext>
            </a:extLst>
          </p:cNvPr>
          <p:cNvGrpSpPr/>
          <p:nvPr/>
        </p:nvGrpSpPr>
        <p:grpSpPr>
          <a:xfrm>
            <a:off x="1444171" y="2222350"/>
            <a:ext cx="15989956" cy="7484125"/>
            <a:chOff x="1368337" y="1388282"/>
            <a:chExt cx="10823663" cy="5066033"/>
          </a:xfrm>
        </p:grpSpPr>
        <p:cxnSp>
          <p:nvCxnSpPr>
            <p:cNvPr id="117" name="Google Shape;287;p17">
              <a:extLst>
                <a:ext uri="{FF2B5EF4-FFF2-40B4-BE49-F238E27FC236}">
                  <a16:creationId xmlns="" xmlns:a16="http://schemas.microsoft.com/office/drawing/2014/main" id="{5A8BD9F5-3DF3-4FB0-90F4-9FCFB180B935}"/>
                </a:ext>
              </a:extLst>
            </p:cNvPr>
            <p:cNvCxnSpPr/>
            <p:nvPr/>
          </p:nvCxnSpPr>
          <p:spPr>
            <a:xfrm>
              <a:off x="4649231" y="5352112"/>
              <a:ext cx="18000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288;p17">
              <a:extLst>
                <a:ext uri="{FF2B5EF4-FFF2-40B4-BE49-F238E27FC236}">
                  <a16:creationId xmlns="" xmlns:a16="http://schemas.microsoft.com/office/drawing/2014/main" id="{D778E2D9-AB14-4121-90AA-3AD310FD43F2}"/>
                </a:ext>
              </a:extLst>
            </p:cNvPr>
            <p:cNvCxnSpPr/>
            <p:nvPr/>
          </p:nvCxnSpPr>
          <p:spPr>
            <a:xfrm>
              <a:off x="5279554" y="4236631"/>
              <a:ext cx="21600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289;p17">
              <a:extLst>
                <a:ext uri="{FF2B5EF4-FFF2-40B4-BE49-F238E27FC236}">
                  <a16:creationId xmlns="" xmlns:a16="http://schemas.microsoft.com/office/drawing/2014/main" id="{2B6B9130-1861-4A3A-8F17-26A203A5C53D}"/>
                </a:ext>
              </a:extLst>
            </p:cNvPr>
            <p:cNvCxnSpPr/>
            <p:nvPr/>
          </p:nvCxnSpPr>
          <p:spPr>
            <a:xfrm>
              <a:off x="4748789" y="3140737"/>
              <a:ext cx="18000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290;p17">
              <a:extLst>
                <a:ext uri="{FF2B5EF4-FFF2-40B4-BE49-F238E27FC236}">
                  <a16:creationId xmlns="" xmlns:a16="http://schemas.microsoft.com/office/drawing/2014/main" id="{A1315CCA-28F2-4144-910C-AB11E3D32F3D}"/>
                </a:ext>
              </a:extLst>
            </p:cNvPr>
            <p:cNvCxnSpPr/>
            <p:nvPr/>
          </p:nvCxnSpPr>
          <p:spPr>
            <a:xfrm>
              <a:off x="4126803" y="1945073"/>
              <a:ext cx="18000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121" name="Google Shape;292;p17">
              <a:extLst>
                <a:ext uri="{FF2B5EF4-FFF2-40B4-BE49-F238E27FC236}">
                  <a16:creationId xmlns="" xmlns:a16="http://schemas.microsoft.com/office/drawing/2014/main" id="{70B57056-9A9F-4B4C-B0E2-A4D9597F1192}"/>
                </a:ext>
              </a:extLst>
            </p:cNvPr>
            <p:cNvGrpSpPr/>
            <p:nvPr/>
          </p:nvGrpSpPr>
          <p:grpSpPr>
            <a:xfrm>
              <a:off x="3947176" y="4896780"/>
              <a:ext cx="1192668" cy="1122553"/>
              <a:chOff x="6139503" y="4871969"/>
              <a:chExt cx="1192668" cy="1122553"/>
            </a:xfrm>
          </p:grpSpPr>
          <p:sp>
            <p:nvSpPr>
              <p:cNvPr id="184" name="Google Shape;293;p17">
                <a:extLst>
                  <a:ext uri="{FF2B5EF4-FFF2-40B4-BE49-F238E27FC236}">
                    <a16:creationId xmlns="" xmlns:a16="http://schemas.microsoft.com/office/drawing/2014/main" id="{7264B06C-2447-476A-8F4D-3583354C92C6}"/>
                  </a:ext>
                </a:extLst>
              </p:cNvPr>
              <p:cNvSpPr/>
              <p:nvPr/>
            </p:nvSpPr>
            <p:spPr>
              <a:xfrm>
                <a:off x="6139503" y="4871969"/>
                <a:ext cx="1192668" cy="1122553"/>
              </a:xfrm>
              <a:prstGeom prst="roundRect">
                <a:avLst>
                  <a:gd name="adj" fmla="val 937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Calibri"/>
                </a:endParaRPr>
              </a:p>
            </p:txBody>
          </p:sp>
          <p:sp>
            <p:nvSpPr>
              <p:cNvPr id="185" name="Google Shape;294;p17">
                <a:extLst>
                  <a:ext uri="{FF2B5EF4-FFF2-40B4-BE49-F238E27FC236}">
                    <a16:creationId xmlns="" xmlns:a16="http://schemas.microsoft.com/office/drawing/2014/main" id="{9D4CFA8D-8D21-4CBC-9568-F26327C44531}"/>
                  </a:ext>
                </a:extLst>
              </p:cNvPr>
              <p:cNvSpPr txBox="1"/>
              <p:nvPr/>
            </p:nvSpPr>
            <p:spPr>
              <a:xfrm>
                <a:off x="6481503" y="4943671"/>
                <a:ext cx="771727" cy="979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800" b="0" i="0" u="none" strike="noStrike" cap="none">
                    <a:solidFill>
                      <a:schemeClr val="lt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rPr>
                  <a:t>1</a:t>
                </a:r>
                <a:endParaRPr sz="280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endParaRPr>
              </a:p>
            </p:txBody>
          </p:sp>
        </p:grpSp>
        <p:grpSp>
          <p:nvGrpSpPr>
            <p:cNvPr id="122" name="Google Shape;295;p17">
              <a:extLst>
                <a:ext uri="{FF2B5EF4-FFF2-40B4-BE49-F238E27FC236}">
                  <a16:creationId xmlns="" xmlns:a16="http://schemas.microsoft.com/office/drawing/2014/main" id="{FC944555-684F-4732-B59A-F8C5D97FC9C5}"/>
                </a:ext>
              </a:extLst>
            </p:cNvPr>
            <p:cNvGrpSpPr/>
            <p:nvPr/>
          </p:nvGrpSpPr>
          <p:grpSpPr>
            <a:xfrm>
              <a:off x="4227804" y="3774228"/>
              <a:ext cx="1192668" cy="1122553"/>
              <a:chOff x="6420131" y="3749417"/>
              <a:chExt cx="1192668" cy="1122553"/>
            </a:xfrm>
          </p:grpSpPr>
          <p:sp>
            <p:nvSpPr>
              <p:cNvPr id="182" name="Google Shape;296;p17">
                <a:extLst>
                  <a:ext uri="{FF2B5EF4-FFF2-40B4-BE49-F238E27FC236}">
                    <a16:creationId xmlns="" xmlns:a16="http://schemas.microsoft.com/office/drawing/2014/main" id="{46444F07-41ED-4E95-AE60-B0870CE8F2DE}"/>
                  </a:ext>
                </a:extLst>
              </p:cNvPr>
              <p:cNvSpPr/>
              <p:nvPr/>
            </p:nvSpPr>
            <p:spPr>
              <a:xfrm>
                <a:off x="6420131" y="3749417"/>
                <a:ext cx="1192668" cy="1122553"/>
              </a:xfrm>
              <a:prstGeom prst="roundRect">
                <a:avLst>
                  <a:gd name="adj" fmla="val 937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Calibri"/>
                </a:endParaRPr>
              </a:p>
            </p:txBody>
          </p:sp>
          <p:sp>
            <p:nvSpPr>
              <p:cNvPr id="183" name="Google Shape;297;p17">
                <a:extLst>
                  <a:ext uri="{FF2B5EF4-FFF2-40B4-BE49-F238E27FC236}">
                    <a16:creationId xmlns="" xmlns:a16="http://schemas.microsoft.com/office/drawing/2014/main" id="{E0AD0A68-9898-43C0-BA31-F58D9DC80C92}"/>
                  </a:ext>
                </a:extLst>
              </p:cNvPr>
              <p:cNvSpPr txBox="1"/>
              <p:nvPr/>
            </p:nvSpPr>
            <p:spPr>
              <a:xfrm>
                <a:off x="6768296" y="3860810"/>
                <a:ext cx="771727" cy="9791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800" b="0" i="0" u="none" strike="noStrike" cap="none" dirty="0">
                    <a:solidFill>
                      <a:schemeClr val="lt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rPr>
                  <a:t>2</a:t>
                </a:r>
                <a:endParaRPr sz="2800" dirty="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endParaRPr>
              </a:p>
            </p:txBody>
          </p:sp>
        </p:grpSp>
        <p:grpSp>
          <p:nvGrpSpPr>
            <p:cNvPr id="123" name="Google Shape;298;p17">
              <a:extLst>
                <a:ext uri="{FF2B5EF4-FFF2-40B4-BE49-F238E27FC236}">
                  <a16:creationId xmlns="" xmlns:a16="http://schemas.microsoft.com/office/drawing/2014/main" id="{4A4D752F-70E3-4E57-BC74-AC487C4617B3}"/>
                </a:ext>
              </a:extLst>
            </p:cNvPr>
            <p:cNvGrpSpPr/>
            <p:nvPr/>
          </p:nvGrpSpPr>
          <p:grpSpPr>
            <a:xfrm>
              <a:off x="3806863" y="2651676"/>
              <a:ext cx="1192668" cy="1122553"/>
              <a:chOff x="5999190" y="2626865"/>
              <a:chExt cx="1192668" cy="1122553"/>
            </a:xfrm>
          </p:grpSpPr>
          <p:sp>
            <p:nvSpPr>
              <p:cNvPr id="180" name="Google Shape;299;p17">
                <a:extLst>
                  <a:ext uri="{FF2B5EF4-FFF2-40B4-BE49-F238E27FC236}">
                    <a16:creationId xmlns="" xmlns:a16="http://schemas.microsoft.com/office/drawing/2014/main" id="{6F626957-C2F3-4D0F-BB41-6E3240492659}"/>
                  </a:ext>
                </a:extLst>
              </p:cNvPr>
              <p:cNvSpPr/>
              <p:nvPr/>
            </p:nvSpPr>
            <p:spPr>
              <a:xfrm>
                <a:off x="5999190" y="2626865"/>
                <a:ext cx="1192668" cy="1122553"/>
              </a:xfrm>
              <a:prstGeom prst="roundRect">
                <a:avLst>
                  <a:gd name="adj" fmla="val 937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Calibri"/>
                </a:endParaRPr>
              </a:p>
            </p:txBody>
          </p:sp>
          <p:sp>
            <p:nvSpPr>
              <p:cNvPr id="181" name="Google Shape;300;p17">
                <a:extLst>
                  <a:ext uri="{FF2B5EF4-FFF2-40B4-BE49-F238E27FC236}">
                    <a16:creationId xmlns="" xmlns:a16="http://schemas.microsoft.com/office/drawing/2014/main" id="{4666196D-BE76-4507-8BAB-849621FE838E}"/>
                  </a:ext>
                </a:extLst>
              </p:cNvPr>
              <p:cNvSpPr txBox="1"/>
              <p:nvPr/>
            </p:nvSpPr>
            <p:spPr>
              <a:xfrm>
                <a:off x="6349974" y="2720674"/>
                <a:ext cx="771727" cy="979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800" b="0" i="0" u="none" strike="noStrike" cap="none" dirty="0">
                    <a:solidFill>
                      <a:schemeClr val="lt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rPr>
                  <a:t>3</a:t>
                </a:r>
                <a:endParaRPr sz="2800" dirty="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endParaRPr>
              </a:p>
            </p:txBody>
          </p:sp>
        </p:grpSp>
        <p:grpSp>
          <p:nvGrpSpPr>
            <p:cNvPr id="124" name="Google Shape;301;p17">
              <a:extLst>
                <a:ext uri="{FF2B5EF4-FFF2-40B4-BE49-F238E27FC236}">
                  <a16:creationId xmlns="" xmlns:a16="http://schemas.microsoft.com/office/drawing/2014/main" id="{E30E40DB-6DBA-4498-9E62-CA3CC3EA3069}"/>
                </a:ext>
              </a:extLst>
            </p:cNvPr>
            <p:cNvGrpSpPr/>
            <p:nvPr/>
          </p:nvGrpSpPr>
          <p:grpSpPr>
            <a:xfrm>
              <a:off x="3210533" y="1591680"/>
              <a:ext cx="1192668" cy="1122553"/>
              <a:chOff x="5402860" y="1566869"/>
              <a:chExt cx="1192668" cy="1122553"/>
            </a:xfrm>
          </p:grpSpPr>
          <p:sp>
            <p:nvSpPr>
              <p:cNvPr id="178" name="Google Shape;302;p17">
                <a:extLst>
                  <a:ext uri="{FF2B5EF4-FFF2-40B4-BE49-F238E27FC236}">
                    <a16:creationId xmlns="" xmlns:a16="http://schemas.microsoft.com/office/drawing/2014/main" id="{A68302FA-F170-4E15-AC30-C0DE3A8FEDCE}"/>
                  </a:ext>
                </a:extLst>
              </p:cNvPr>
              <p:cNvSpPr/>
              <p:nvPr/>
            </p:nvSpPr>
            <p:spPr>
              <a:xfrm rot="-915851">
                <a:off x="5402860" y="1566869"/>
                <a:ext cx="1192668" cy="1122553"/>
              </a:xfrm>
              <a:prstGeom prst="roundRect">
                <a:avLst>
                  <a:gd name="adj" fmla="val 9375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Calibri"/>
                </a:endParaRPr>
              </a:p>
            </p:txBody>
          </p:sp>
          <p:sp>
            <p:nvSpPr>
              <p:cNvPr id="179" name="Google Shape;303;p17">
                <a:extLst>
                  <a:ext uri="{FF2B5EF4-FFF2-40B4-BE49-F238E27FC236}">
                    <a16:creationId xmlns="" xmlns:a16="http://schemas.microsoft.com/office/drawing/2014/main" id="{BE94B85A-E638-49AF-91DA-8CE057C31887}"/>
                  </a:ext>
                </a:extLst>
              </p:cNvPr>
              <p:cNvSpPr txBox="1"/>
              <p:nvPr/>
            </p:nvSpPr>
            <p:spPr>
              <a:xfrm rot="20681241">
                <a:off x="5750565" y="1667277"/>
                <a:ext cx="771727" cy="9791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800" b="0" i="0" u="none" strike="noStrike" cap="none" dirty="0">
                    <a:solidFill>
                      <a:schemeClr val="lt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rPr>
                  <a:t>4</a:t>
                </a:r>
                <a:endParaRPr sz="2800" dirty="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endParaRPr>
              </a:p>
            </p:txBody>
          </p:sp>
        </p:grpSp>
        <p:grpSp>
          <p:nvGrpSpPr>
            <p:cNvPr id="125" name="Google Shape;304;p17">
              <a:extLst>
                <a:ext uri="{FF2B5EF4-FFF2-40B4-BE49-F238E27FC236}">
                  <a16:creationId xmlns="" xmlns:a16="http://schemas.microsoft.com/office/drawing/2014/main" id="{9C41D62C-7EAA-4423-BB8C-A51886D772A9}"/>
                </a:ext>
              </a:extLst>
            </p:cNvPr>
            <p:cNvGrpSpPr/>
            <p:nvPr/>
          </p:nvGrpSpPr>
          <p:grpSpPr>
            <a:xfrm>
              <a:off x="1368337" y="2255516"/>
              <a:ext cx="2523983" cy="4198799"/>
              <a:chOff x="3560664" y="2230705"/>
              <a:chExt cx="2523983" cy="4198799"/>
            </a:xfrm>
          </p:grpSpPr>
          <p:sp>
            <p:nvSpPr>
              <p:cNvPr id="169" name="Google Shape;305;p17">
                <a:extLst>
                  <a:ext uri="{FF2B5EF4-FFF2-40B4-BE49-F238E27FC236}">
                    <a16:creationId xmlns="" xmlns:a16="http://schemas.microsoft.com/office/drawing/2014/main" id="{C47B4B12-29A2-4EB7-89A6-AEB78474B77B}"/>
                  </a:ext>
                </a:extLst>
              </p:cNvPr>
              <p:cNvSpPr/>
              <p:nvPr/>
            </p:nvSpPr>
            <p:spPr>
              <a:xfrm>
                <a:off x="3560664" y="6107180"/>
                <a:ext cx="1713938" cy="322324"/>
              </a:xfrm>
              <a:prstGeom prst="ellipse">
                <a:avLst/>
              </a:prstGeom>
              <a:gradFill>
                <a:gsLst>
                  <a:gs pos="0">
                    <a:srgbClr val="171717">
                      <a:alpha val="7568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Calibri"/>
                </a:endParaRPr>
              </a:p>
            </p:txBody>
          </p:sp>
          <p:grpSp>
            <p:nvGrpSpPr>
              <p:cNvPr id="170" name="Google Shape;306;p17">
                <a:extLst>
                  <a:ext uri="{FF2B5EF4-FFF2-40B4-BE49-F238E27FC236}">
                    <a16:creationId xmlns="" xmlns:a16="http://schemas.microsoft.com/office/drawing/2014/main" id="{41A22C1B-4BF6-4C9E-898C-EE15F959CE08}"/>
                  </a:ext>
                </a:extLst>
              </p:cNvPr>
              <p:cNvGrpSpPr/>
              <p:nvPr/>
            </p:nvGrpSpPr>
            <p:grpSpPr>
              <a:xfrm>
                <a:off x="4158897" y="2230705"/>
                <a:ext cx="1925750" cy="3981365"/>
                <a:chOff x="1879938" y="2427657"/>
                <a:chExt cx="1925750" cy="3981365"/>
              </a:xfrm>
            </p:grpSpPr>
            <p:sp>
              <p:nvSpPr>
                <p:cNvPr id="171" name="Google Shape;307;p17">
                  <a:extLst>
                    <a:ext uri="{FF2B5EF4-FFF2-40B4-BE49-F238E27FC236}">
                      <a16:creationId xmlns="" xmlns:a16="http://schemas.microsoft.com/office/drawing/2014/main" id="{1FC7FEF7-4624-49F1-97F1-731A62C6C0D6}"/>
                    </a:ext>
                  </a:extLst>
                </p:cNvPr>
                <p:cNvSpPr/>
                <p:nvPr/>
              </p:nvSpPr>
              <p:spPr>
                <a:xfrm rot="3296091" flipH="1">
                  <a:off x="2526506" y="2275966"/>
                  <a:ext cx="333375" cy="162718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2" name="Google Shape;308;p17">
                  <a:extLst>
                    <a:ext uri="{FF2B5EF4-FFF2-40B4-BE49-F238E27FC236}">
                      <a16:creationId xmlns="" xmlns:a16="http://schemas.microsoft.com/office/drawing/2014/main" id="{0A6AF998-D7DF-4771-B8E0-49A16C267906}"/>
                    </a:ext>
                  </a:extLst>
                </p:cNvPr>
                <p:cNvSpPr/>
                <p:nvPr/>
              </p:nvSpPr>
              <p:spPr>
                <a:xfrm>
                  <a:off x="1879938" y="2427657"/>
                  <a:ext cx="823038" cy="823069"/>
                </a:xfrm>
                <a:prstGeom prst="ellipse">
                  <a:avLst/>
                </a:prstGeom>
                <a:solidFill>
                  <a:srgbClr val="1B6D53"/>
                </a:solidFill>
                <a:ln>
                  <a:noFill/>
                </a:ln>
                <a:effectLst>
                  <a:outerShdw blurRad="40000" dist="23000" dir="5400000" rotWithShape="0">
                    <a:srgbClr val="808080">
                      <a:alpha val="34901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3" name="Google Shape;309;p17">
                  <a:extLst>
                    <a:ext uri="{FF2B5EF4-FFF2-40B4-BE49-F238E27FC236}">
                      <a16:creationId xmlns="" xmlns:a16="http://schemas.microsoft.com/office/drawing/2014/main" id="{132A34EF-6C4E-427B-8332-A09B3A22799D}"/>
                    </a:ext>
                  </a:extLst>
                </p:cNvPr>
                <p:cNvSpPr/>
                <p:nvPr/>
              </p:nvSpPr>
              <p:spPr>
                <a:xfrm>
                  <a:off x="1954213" y="3305460"/>
                  <a:ext cx="674687" cy="1408112"/>
                </a:xfrm>
                <a:prstGeom prst="roundRect">
                  <a:avLst>
                    <a:gd name="adj" fmla="val 29870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4" name="Google Shape;310;p17">
                  <a:extLst>
                    <a:ext uri="{FF2B5EF4-FFF2-40B4-BE49-F238E27FC236}">
                      <a16:creationId xmlns="" xmlns:a16="http://schemas.microsoft.com/office/drawing/2014/main" id="{4DC30EBF-B5F3-492E-94D4-40777317B335}"/>
                    </a:ext>
                  </a:extLst>
                </p:cNvPr>
                <p:cNvSpPr/>
                <p:nvPr/>
              </p:nvSpPr>
              <p:spPr>
                <a:xfrm>
                  <a:off x="1954213" y="4408772"/>
                  <a:ext cx="373062" cy="20002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5" name="Google Shape;311;p17">
                  <a:extLst>
                    <a:ext uri="{FF2B5EF4-FFF2-40B4-BE49-F238E27FC236}">
                      <a16:creationId xmlns="" xmlns:a16="http://schemas.microsoft.com/office/drawing/2014/main" id="{6C2A4A2E-6739-45EA-AC85-4D68D381D33A}"/>
                    </a:ext>
                  </a:extLst>
                </p:cNvPr>
                <p:cNvSpPr/>
                <p:nvPr/>
              </p:nvSpPr>
              <p:spPr>
                <a:xfrm rot="-1147700">
                  <a:off x="2325688" y="4429410"/>
                  <a:ext cx="371475" cy="774700"/>
                </a:xfrm>
                <a:prstGeom prst="roundRect">
                  <a:avLst>
                    <a:gd name="adj" fmla="val 40463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6" name="Google Shape;312;p17">
                  <a:extLst>
                    <a:ext uri="{FF2B5EF4-FFF2-40B4-BE49-F238E27FC236}">
                      <a16:creationId xmlns="" xmlns:a16="http://schemas.microsoft.com/office/drawing/2014/main" id="{8E64F229-4ECB-42D4-8BBC-036F9A8D627C}"/>
                    </a:ext>
                  </a:extLst>
                </p:cNvPr>
                <p:cNvSpPr/>
                <p:nvPr/>
              </p:nvSpPr>
              <p:spPr>
                <a:xfrm rot="-7086254">
                  <a:off x="2885282" y="2583941"/>
                  <a:ext cx="350837" cy="150177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7" name="Google Shape;313;p17">
                  <a:extLst>
                    <a:ext uri="{FF2B5EF4-FFF2-40B4-BE49-F238E27FC236}">
                      <a16:creationId xmlns="" xmlns:a16="http://schemas.microsoft.com/office/drawing/2014/main" id="{7759D6BA-9118-471E-BA52-752D5B955BF4}"/>
                    </a:ext>
                  </a:extLst>
                </p:cNvPr>
                <p:cNvSpPr/>
                <p:nvPr/>
              </p:nvSpPr>
              <p:spPr>
                <a:xfrm>
                  <a:off x="2413000" y="4916772"/>
                  <a:ext cx="373063" cy="1423988"/>
                </a:xfrm>
                <a:prstGeom prst="roundRect">
                  <a:avLst>
                    <a:gd name="adj" fmla="val 42456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</p:grpSp>
        </p:grpSp>
        <p:grpSp>
          <p:nvGrpSpPr>
            <p:cNvPr id="126" name="Google Shape;314;p17">
              <a:extLst>
                <a:ext uri="{FF2B5EF4-FFF2-40B4-BE49-F238E27FC236}">
                  <a16:creationId xmlns="" xmlns:a16="http://schemas.microsoft.com/office/drawing/2014/main" id="{0904599F-EF8F-4585-8A12-1D52F605F2F6}"/>
                </a:ext>
              </a:extLst>
            </p:cNvPr>
            <p:cNvGrpSpPr/>
            <p:nvPr/>
          </p:nvGrpSpPr>
          <p:grpSpPr>
            <a:xfrm>
              <a:off x="5347697" y="1552161"/>
              <a:ext cx="900000" cy="900000"/>
              <a:chOff x="5385173" y="1917525"/>
              <a:chExt cx="1440000" cy="1440000"/>
            </a:xfrm>
          </p:grpSpPr>
          <p:sp>
            <p:nvSpPr>
              <p:cNvPr id="167" name="Google Shape;315;p17">
                <a:extLst>
                  <a:ext uri="{FF2B5EF4-FFF2-40B4-BE49-F238E27FC236}">
                    <a16:creationId xmlns="" xmlns:a16="http://schemas.microsoft.com/office/drawing/2014/main" id="{79BF71F7-3036-43CC-B03D-CA1180C02971}"/>
                  </a:ext>
                </a:extLst>
              </p:cNvPr>
              <p:cNvSpPr/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rgbClr val="53C7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68" name="Google Shape;316;p17">
                <a:extLst>
                  <a:ext uri="{FF2B5EF4-FFF2-40B4-BE49-F238E27FC236}">
                    <a16:creationId xmlns="" xmlns:a16="http://schemas.microsoft.com/office/drawing/2014/main" id="{C35A23D4-17FC-4F4D-8807-FE4CC8DDCC47}"/>
                  </a:ext>
                </a:extLst>
              </p:cNvPr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27" name="Google Shape;317;p17">
              <a:extLst>
                <a:ext uri="{FF2B5EF4-FFF2-40B4-BE49-F238E27FC236}">
                  <a16:creationId xmlns="" xmlns:a16="http://schemas.microsoft.com/office/drawing/2014/main" id="{BC52E9F0-CE82-4100-B60A-21330E1049D6}"/>
                </a:ext>
              </a:extLst>
            </p:cNvPr>
            <p:cNvGrpSpPr/>
            <p:nvPr/>
          </p:nvGrpSpPr>
          <p:grpSpPr>
            <a:xfrm>
              <a:off x="6326866" y="4883824"/>
              <a:ext cx="899999" cy="900000"/>
              <a:chOff x="5385173" y="1917525"/>
              <a:chExt cx="1440000" cy="1440000"/>
            </a:xfrm>
          </p:grpSpPr>
          <p:sp>
            <p:nvSpPr>
              <p:cNvPr id="165" name="Google Shape;318;p17">
                <a:extLst>
                  <a:ext uri="{FF2B5EF4-FFF2-40B4-BE49-F238E27FC236}">
                    <a16:creationId xmlns="" xmlns:a16="http://schemas.microsoft.com/office/drawing/2014/main" id="{D7C80F11-5E8C-4409-9CE6-543091516C25}"/>
                  </a:ext>
                </a:extLst>
              </p:cNvPr>
              <p:cNvSpPr/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rgbClr val="53C7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66" name="Google Shape;319;p17">
                <a:extLst>
                  <a:ext uri="{FF2B5EF4-FFF2-40B4-BE49-F238E27FC236}">
                    <a16:creationId xmlns="" xmlns:a16="http://schemas.microsoft.com/office/drawing/2014/main" id="{F1B017A8-32D9-4C7A-9361-249ADA77E269}"/>
                  </a:ext>
                </a:extLst>
              </p:cNvPr>
              <p:cNvSpPr/>
              <p:nvPr/>
            </p:nvSpPr>
            <p:spPr>
              <a:xfrm>
                <a:off x="5475175" y="2007525"/>
                <a:ext cx="1260001" cy="12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28" name="Google Shape;320;p17">
              <a:extLst>
                <a:ext uri="{FF2B5EF4-FFF2-40B4-BE49-F238E27FC236}">
                  <a16:creationId xmlns="" xmlns:a16="http://schemas.microsoft.com/office/drawing/2014/main" id="{87736910-04A0-4AE4-A569-BE1A2A689E7E}"/>
                </a:ext>
              </a:extLst>
            </p:cNvPr>
            <p:cNvGrpSpPr/>
            <p:nvPr/>
          </p:nvGrpSpPr>
          <p:grpSpPr>
            <a:xfrm>
              <a:off x="7226182" y="3784766"/>
              <a:ext cx="900000" cy="900000"/>
              <a:chOff x="5385173" y="1917525"/>
              <a:chExt cx="1440000" cy="1440000"/>
            </a:xfrm>
          </p:grpSpPr>
          <p:sp>
            <p:nvSpPr>
              <p:cNvPr id="163" name="Google Shape;321;p17">
                <a:extLst>
                  <a:ext uri="{FF2B5EF4-FFF2-40B4-BE49-F238E27FC236}">
                    <a16:creationId xmlns="" xmlns:a16="http://schemas.microsoft.com/office/drawing/2014/main" id="{0CB50322-46DC-4EC5-967D-EF1855C14960}"/>
                  </a:ext>
                </a:extLst>
              </p:cNvPr>
              <p:cNvSpPr/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rgbClr val="53C7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64" name="Google Shape;322;p17">
                <a:extLst>
                  <a:ext uri="{FF2B5EF4-FFF2-40B4-BE49-F238E27FC236}">
                    <a16:creationId xmlns="" xmlns:a16="http://schemas.microsoft.com/office/drawing/2014/main" id="{0CCF9612-727C-47E7-A800-5C17A4B7B775}"/>
                  </a:ext>
                </a:extLst>
              </p:cNvPr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29" name="Google Shape;323;p17">
              <a:extLst>
                <a:ext uri="{FF2B5EF4-FFF2-40B4-BE49-F238E27FC236}">
                  <a16:creationId xmlns="" xmlns:a16="http://schemas.microsoft.com/office/drawing/2014/main" id="{162D67E7-F237-445C-8146-3EDA032F30E9}"/>
                </a:ext>
              </a:extLst>
            </p:cNvPr>
            <p:cNvGrpSpPr/>
            <p:nvPr/>
          </p:nvGrpSpPr>
          <p:grpSpPr>
            <a:xfrm>
              <a:off x="6142461" y="2621269"/>
              <a:ext cx="900000" cy="900000"/>
              <a:chOff x="5385173" y="1917525"/>
              <a:chExt cx="1440000" cy="1440000"/>
            </a:xfrm>
          </p:grpSpPr>
          <p:sp>
            <p:nvSpPr>
              <p:cNvPr id="161" name="Google Shape;324;p17">
                <a:extLst>
                  <a:ext uri="{FF2B5EF4-FFF2-40B4-BE49-F238E27FC236}">
                    <a16:creationId xmlns="" xmlns:a16="http://schemas.microsoft.com/office/drawing/2014/main" id="{032F6A5A-34F2-45DF-94FD-EFC42C059325}"/>
                  </a:ext>
                </a:extLst>
              </p:cNvPr>
              <p:cNvSpPr/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rgbClr val="53C7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62" name="Google Shape;325;p17">
                <a:extLst>
                  <a:ext uri="{FF2B5EF4-FFF2-40B4-BE49-F238E27FC236}">
                    <a16:creationId xmlns="" xmlns:a16="http://schemas.microsoft.com/office/drawing/2014/main" id="{6CBB4B62-AE7C-4452-A65C-FFC4FA290920}"/>
                  </a:ext>
                </a:extLst>
              </p:cNvPr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30" name="Google Shape;326;p17">
              <a:extLst>
                <a:ext uri="{FF2B5EF4-FFF2-40B4-BE49-F238E27FC236}">
                  <a16:creationId xmlns="" xmlns:a16="http://schemas.microsoft.com/office/drawing/2014/main" id="{BEEA6145-F31B-4B0C-9629-D025C9A77723}"/>
                </a:ext>
              </a:extLst>
            </p:cNvPr>
            <p:cNvGrpSpPr/>
            <p:nvPr/>
          </p:nvGrpSpPr>
          <p:grpSpPr>
            <a:xfrm>
              <a:off x="5549587" y="1749032"/>
              <a:ext cx="487503" cy="487503"/>
              <a:chOff x="-2771775" y="66675"/>
              <a:chExt cx="827087" cy="827088"/>
            </a:xfrm>
          </p:grpSpPr>
          <p:sp>
            <p:nvSpPr>
              <p:cNvPr id="158" name="Google Shape;327;p17">
                <a:extLst>
                  <a:ext uri="{FF2B5EF4-FFF2-40B4-BE49-F238E27FC236}">
                    <a16:creationId xmlns="" xmlns:a16="http://schemas.microsoft.com/office/drawing/2014/main" id="{D37B14AE-0780-47F9-AC78-9F6E919937CB}"/>
                  </a:ext>
                </a:extLst>
              </p:cNvPr>
              <p:cNvSpPr/>
              <p:nvPr/>
            </p:nvSpPr>
            <p:spPr>
              <a:xfrm>
                <a:off x="-2771775" y="66675"/>
                <a:ext cx="827087" cy="827088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20" extrusionOk="0">
                    <a:moveTo>
                      <a:pt x="209" y="87"/>
                    </a:moveTo>
                    <a:cubicBezTo>
                      <a:pt x="188" y="83"/>
                      <a:pt x="188" y="83"/>
                      <a:pt x="188" y="83"/>
                    </a:cubicBezTo>
                    <a:cubicBezTo>
                      <a:pt x="187" y="80"/>
                      <a:pt x="186" y="77"/>
                      <a:pt x="184" y="74"/>
                    </a:cubicBezTo>
                    <a:cubicBezTo>
                      <a:pt x="196" y="56"/>
                      <a:pt x="196" y="56"/>
                      <a:pt x="196" y="56"/>
                    </a:cubicBezTo>
                    <a:cubicBezTo>
                      <a:pt x="200" y="51"/>
                      <a:pt x="199" y="43"/>
                      <a:pt x="194" y="39"/>
                    </a:cubicBezTo>
                    <a:cubicBezTo>
                      <a:pt x="181" y="26"/>
                      <a:pt x="181" y="26"/>
                      <a:pt x="181" y="26"/>
                    </a:cubicBezTo>
                    <a:cubicBezTo>
                      <a:pt x="179" y="23"/>
                      <a:pt x="175" y="22"/>
                      <a:pt x="171" y="22"/>
                    </a:cubicBezTo>
                    <a:cubicBezTo>
                      <a:pt x="169" y="22"/>
                      <a:pt x="166" y="22"/>
                      <a:pt x="164" y="24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3" y="34"/>
                      <a:pt x="140" y="33"/>
                      <a:pt x="137" y="3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5"/>
                      <a:pt x="126" y="0"/>
                      <a:pt x="11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94" y="0"/>
                      <a:pt x="88" y="5"/>
                      <a:pt x="87" y="11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0" y="33"/>
                      <a:pt x="77" y="34"/>
                      <a:pt x="74" y="36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4" y="22"/>
                      <a:pt x="51" y="22"/>
                      <a:pt x="49" y="22"/>
                    </a:cubicBezTo>
                    <a:cubicBezTo>
                      <a:pt x="45" y="22"/>
                      <a:pt x="41" y="23"/>
                      <a:pt x="39" y="26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1" y="43"/>
                      <a:pt x="20" y="51"/>
                      <a:pt x="24" y="56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4" y="77"/>
                      <a:pt x="33" y="80"/>
                      <a:pt x="32" y="83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5" y="88"/>
                      <a:pt x="0" y="94"/>
                      <a:pt x="0" y="10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6"/>
                      <a:pt x="5" y="132"/>
                      <a:pt x="11" y="133"/>
                    </a:cubicBezTo>
                    <a:cubicBezTo>
                      <a:pt x="32" y="137"/>
                      <a:pt x="32" y="137"/>
                      <a:pt x="32" y="137"/>
                    </a:cubicBezTo>
                    <a:cubicBezTo>
                      <a:pt x="33" y="140"/>
                      <a:pt x="34" y="143"/>
                      <a:pt x="36" y="146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0" y="169"/>
                      <a:pt x="21" y="177"/>
                      <a:pt x="26" y="181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1" y="197"/>
                      <a:pt x="45" y="198"/>
                      <a:pt x="49" y="198"/>
                    </a:cubicBezTo>
                    <a:cubicBezTo>
                      <a:pt x="51" y="198"/>
                      <a:pt x="54" y="198"/>
                      <a:pt x="56" y="196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7" y="186"/>
                      <a:pt x="80" y="187"/>
                      <a:pt x="83" y="188"/>
                    </a:cubicBezTo>
                    <a:cubicBezTo>
                      <a:pt x="87" y="209"/>
                      <a:pt x="87" y="209"/>
                      <a:pt x="87" y="209"/>
                    </a:cubicBezTo>
                    <a:cubicBezTo>
                      <a:pt x="88" y="215"/>
                      <a:pt x="94" y="220"/>
                      <a:pt x="101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26" y="220"/>
                      <a:pt x="132" y="215"/>
                      <a:pt x="133" y="209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40" y="187"/>
                      <a:pt x="143" y="186"/>
                      <a:pt x="146" y="184"/>
                    </a:cubicBezTo>
                    <a:cubicBezTo>
                      <a:pt x="164" y="196"/>
                      <a:pt x="164" y="196"/>
                      <a:pt x="164" y="196"/>
                    </a:cubicBezTo>
                    <a:cubicBezTo>
                      <a:pt x="166" y="198"/>
                      <a:pt x="169" y="198"/>
                      <a:pt x="171" y="198"/>
                    </a:cubicBezTo>
                    <a:cubicBezTo>
                      <a:pt x="175" y="198"/>
                      <a:pt x="179" y="197"/>
                      <a:pt x="181" y="194"/>
                    </a:cubicBezTo>
                    <a:cubicBezTo>
                      <a:pt x="194" y="181"/>
                      <a:pt x="194" y="181"/>
                      <a:pt x="194" y="181"/>
                    </a:cubicBezTo>
                    <a:cubicBezTo>
                      <a:pt x="199" y="177"/>
                      <a:pt x="200" y="169"/>
                      <a:pt x="196" y="164"/>
                    </a:cubicBezTo>
                    <a:cubicBezTo>
                      <a:pt x="184" y="146"/>
                      <a:pt x="184" y="146"/>
                      <a:pt x="184" y="146"/>
                    </a:cubicBezTo>
                    <a:cubicBezTo>
                      <a:pt x="186" y="143"/>
                      <a:pt x="187" y="140"/>
                      <a:pt x="188" y="137"/>
                    </a:cubicBezTo>
                    <a:cubicBezTo>
                      <a:pt x="209" y="133"/>
                      <a:pt x="209" y="133"/>
                      <a:pt x="209" y="133"/>
                    </a:cubicBezTo>
                    <a:cubicBezTo>
                      <a:pt x="215" y="132"/>
                      <a:pt x="220" y="126"/>
                      <a:pt x="220" y="119"/>
                    </a:cubicBezTo>
                    <a:cubicBezTo>
                      <a:pt x="220" y="101"/>
                      <a:pt x="220" y="101"/>
                      <a:pt x="220" y="101"/>
                    </a:cubicBezTo>
                    <a:cubicBezTo>
                      <a:pt x="220" y="94"/>
                      <a:pt x="215" y="88"/>
                      <a:pt x="209" y="87"/>
                    </a:cubicBezTo>
                    <a:close/>
                    <a:moveTo>
                      <a:pt x="185" y="124"/>
                    </a:moveTo>
                    <a:cubicBezTo>
                      <a:pt x="180" y="125"/>
                      <a:pt x="176" y="128"/>
                      <a:pt x="175" y="133"/>
                    </a:cubicBezTo>
                    <a:cubicBezTo>
                      <a:pt x="174" y="135"/>
                      <a:pt x="173" y="138"/>
                      <a:pt x="172" y="140"/>
                    </a:cubicBezTo>
                    <a:cubicBezTo>
                      <a:pt x="170" y="144"/>
                      <a:pt x="170" y="149"/>
                      <a:pt x="173" y="154"/>
                    </a:cubicBezTo>
                    <a:cubicBezTo>
                      <a:pt x="185" y="171"/>
                      <a:pt x="185" y="171"/>
                      <a:pt x="185" y="171"/>
                    </a:cubicBezTo>
                    <a:cubicBezTo>
                      <a:pt x="171" y="185"/>
                      <a:pt x="171" y="185"/>
                      <a:pt x="171" y="185"/>
                    </a:cubicBezTo>
                    <a:cubicBezTo>
                      <a:pt x="154" y="173"/>
                      <a:pt x="154" y="173"/>
                      <a:pt x="154" y="173"/>
                    </a:cubicBezTo>
                    <a:cubicBezTo>
                      <a:pt x="151" y="171"/>
                      <a:pt x="149" y="170"/>
                      <a:pt x="146" y="170"/>
                    </a:cubicBezTo>
                    <a:cubicBezTo>
                      <a:pt x="144" y="170"/>
                      <a:pt x="142" y="171"/>
                      <a:pt x="140" y="172"/>
                    </a:cubicBezTo>
                    <a:cubicBezTo>
                      <a:pt x="138" y="173"/>
                      <a:pt x="135" y="174"/>
                      <a:pt x="133" y="175"/>
                    </a:cubicBezTo>
                    <a:cubicBezTo>
                      <a:pt x="128" y="176"/>
                      <a:pt x="125" y="180"/>
                      <a:pt x="124" y="185"/>
                    </a:cubicBezTo>
                    <a:cubicBezTo>
                      <a:pt x="119" y="206"/>
                      <a:pt x="119" y="206"/>
                      <a:pt x="119" y="206"/>
                    </a:cubicBezTo>
                    <a:cubicBezTo>
                      <a:pt x="101" y="206"/>
                      <a:pt x="101" y="206"/>
                      <a:pt x="101" y="206"/>
                    </a:cubicBezTo>
                    <a:cubicBezTo>
                      <a:pt x="96" y="185"/>
                      <a:pt x="96" y="185"/>
                      <a:pt x="96" y="185"/>
                    </a:cubicBezTo>
                    <a:cubicBezTo>
                      <a:pt x="95" y="180"/>
                      <a:pt x="92" y="176"/>
                      <a:pt x="87" y="175"/>
                    </a:cubicBezTo>
                    <a:cubicBezTo>
                      <a:pt x="85" y="174"/>
                      <a:pt x="82" y="173"/>
                      <a:pt x="80" y="172"/>
                    </a:cubicBezTo>
                    <a:cubicBezTo>
                      <a:pt x="78" y="171"/>
                      <a:pt x="76" y="170"/>
                      <a:pt x="74" y="170"/>
                    </a:cubicBezTo>
                    <a:cubicBezTo>
                      <a:pt x="71" y="170"/>
                      <a:pt x="69" y="171"/>
                      <a:pt x="66" y="173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50" y="149"/>
                      <a:pt x="50" y="144"/>
                      <a:pt x="48" y="140"/>
                    </a:cubicBezTo>
                    <a:cubicBezTo>
                      <a:pt x="47" y="138"/>
                      <a:pt x="46" y="135"/>
                      <a:pt x="45" y="133"/>
                    </a:cubicBezTo>
                    <a:cubicBezTo>
                      <a:pt x="44" y="128"/>
                      <a:pt x="40" y="125"/>
                      <a:pt x="35" y="124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14" y="101"/>
                      <a:pt x="14" y="101"/>
                      <a:pt x="14" y="101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40" y="95"/>
                      <a:pt x="44" y="92"/>
                      <a:pt x="45" y="87"/>
                    </a:cubicBezTo>
                    <a:cubicBezTo>
                      <a:pt x="46" y="85"/>
                      <a:pt x="47" y="82"/>
                      <a:pt x="48" y="80"/>
                    </a:cubicBezTo>
                    <a:cubicBezTo>
                      <a:pt x="50" y="76"/>
                      <a:pt x="50" y="71"/>
                      <a:pt x="47" y="66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9" y="49"/>
                      <a:pt x="71" y="50"/>
                      <a:pt x="74" y="50"/>
                    </a:cubicBezTo>
                    <a:cubicBezTo>
                      <a:pt x="76" y="50"/>
                      <a:pt x="78" y="49"/>
                      <a:pt x="80" y="48"/>
                    </a:cubicBezTo>
                    <a:cubicBezTo>
                      <a:pt x="82" y="47"/>
                      <a:pt x="85" y="46"/>
                      <a:pt x="87" y="45"/>
                    </a:cubicBezTo>
                    <a:cubicBezTo>
                      <a:pt x="92" y="44"/>
                      <a:pt x="95" y="40"/>
                      <a:pt x="96" y="3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5" y="40"/>
                      <a:pt x="128" y="44"/>
                      <a:pt x="133" y="45"/>
                    </a:cubicBezTo>
                    <a:cubicBezTo>
                      <a:pt x="135" y="46"/>
                      <a:pt x="138" y="47"/>
                      <a:pt x="140" y="48"/>
                    </a:cubicBezTo>
                    <a:cubicBezTo>
                      <a:pt x="142" y="49"/>
                      <a:pt x="144" y="50"/>
                      <a:pt x="146" y="50"/>
                    </a:cubicBezTo>
                    <a:cubicBezTo>
                      <a:pt x="149" y="50"/>
                      <a:pt x="151" y="49"/>
                      <a:pt x="154" y="47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85" y="49"/>
                      <a:pt x="185" y="49"/>
                      <a:pt x="185" y="49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0" y="71"/>
                      <a:pt x="170" y="76"/>
                      <a:pt x="172" y="80"/>
                    </a:cubicBezTo>
                    <a:cubicBezTo>
                      <a:pt x="173" y="82"/>
                      <a:pt x="174" y="85"/>
                      <a:pt x="175" y="87"/>
                    </a:cubicBezTo>
                    <a:cubicBezTo>
                      <a:pt x="176" y="92"/>
                      <a:pt x="180" y="95"/>
                      <a:pt x="185" y="96"/>
                    </a:cubicBezTo>
                    <a:cubicBezTo>
                      <a:pt x="206" y="101"/>
                      <a:pt x="206" y="101"/>
                      <a:pt x="206" y="101"/>
                    </a:cubicBezTo>
                    <a:cubicBezTo>
                      <a:pt x="206" y="119"/>
                      <a:pt x="206" y="119"/>
                      <a:pt x="206" y="119"/>
                    </a:cubicBezTo>
                    <a:lnTo>
                      <a:pt x="185" y="1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9" name="Google Shape;328;p17">
                <a:extLst>
                  <a:ext uri="{FF2B5EF4-FFF2-40B4-BE49-F238E27FC236}">
                    <a16:creationId xmlns="" xmlns:a16="http://schemas.microsoft.com/office/drawing/2014/main" id="{E6130481-B1F9-4875-8205-445483D317A6}"/>
                  </a:ext>
                </a:extLst>
              </p:cNvPr>
              <p:cNvSpPr/>
              <p:nvPr/>
            </p:nvSpPr>
            <p:spPr>
              <a:xfrm>
                <a:off x="-2538413" y="300038"/>
                <a:ext cx="360362" cy="360363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48" y="0"/>
                    </a:moveTo>
                    <a:cubicBezTo>
                      <a:pt x="21" y="0"/>
                      <a:pt x="0" y="21"/>
                      <a:pt x="0" y="48"/>
                    </a:cubicBezTo>
                    <a:cubicBezTo>
                      <a:pt x="0" y="75"/>
                      <a:pt x="21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48" y="90"/>
                    </a:moveTo>
                    <a:cubicBezTo>
                      <a:pt x="25" y="90"/>
                      <a:pt x="6" y="71"/>
                      <a:pt x="6" y="48"/>
                    </a:cubicBezTo>
                    <a:cubicBezTo>
                      <a:pt x="6" y="25"/>
                      <a:pt x="25" y="6"/>
                      <a:pt x="48" y="6"/>
                    </a:cubicBezTo>
                    <a:cubicBezTo>
                      <a:pt x="71" y="6"/>
                      <a:pt x="90" y="25"/>
                      <a:pt x="90" y="48"/>
                    </a:cubicBezTo>
                    <a:cubicBezTo>
                      <a:pt x="90" y="71"/>
                      <a:pt x="71" y="90"/>
                      <a:pt x="48" y="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60" name="Google Shape;329;p17">
                <a:extLst>
                  <a:ext uri="{FF2B5EF4-FFF2-40B4-BE49-F238E27FC236}">
                    <a16:creationId xmlns="" xmlns:a16="http://schemas.microsoft.com/office/drawing/2014/main" id="{6DF0824B-31D7-46CB-A5AB-48AA57857866}"/>
                  </a:ext>
                </a:extLst>
              </p:cNvPr>
              <p:cNvSpPr/>
              <p:nvPr/>
            </p:nvSpPr>
            <p:spPr>
              <a:xfrm>
                <a:off x="-2460625" y="374650"/>
                <a:ext cx="207962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49"/>
                    </a:moveTo>
                    <a:cubicBezTo>
                      <a:pt x="16" y="49"/>
                      <a:pt x="6" y="39"/>
                      <a:pt x="6" y="28"/>
                    </a:cubicBezTo>
                    <a:cubicBezTo>
                      <a:pt x="6" y="17"/>
                      <a:pt x="16" y="7"/>
                      <a:pt x="27" y="7"/>
                    </a:cubicBezTo>
                    <a:cubicBezTo>
                      <a:pt x="38" y="7"/>
                      <a:pt x="48" y="17"/>
                      <a:pt x="48" y="28"/>
                    </a:cubicBezTo>
                    <a:cubicBezTo>
                      <a:pt x="48" y="39"/>
                      <a:pt x="38" y="49"/>
                      <a:pt x="27" y="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31" name="Google Shape;330;p17">
              <a:extLst>
                <a:ext uri="{FF2B5EF4-FFF2-40B4-BE49-F238E27FC236}">
                  <a16:creationId xmlns="" xmlns:a16="http://schemas.microsoft.com/office/drawing/2014/main" id="{1E70CCD7-02AD-463C-957C-AAD03972A399}"/>
                </a:ext>
              </a:extLst>
            </p:cNvPr>
            <p:cNvGrpSpPr/>
            <p:nvPr/>
          </p:nvGrpSpPr>
          <p:grpSpPr>
            <a:xfrm>
              <a:off x="6557229" y="5165903"/>
              <a:ext cx="432364" cy="330459"/>
              <a:chOff x="5516563" y="84138"/>
              <a:chExt cx="1414463" cy="1081087"/>
            </a:xfrm>
          </p:grpSpPr>
          <p:sp>
            <p:nvSpPr>
              <p:cNvPr id="151" name="Google Shape;331;p17">
                <a:extLst>
                  <a:ext uri="{FF2B5EF4-FFF2-40B4-BE49-F238E27FC236}">
                    <a16:creationId xmlns="" xmlns:a16="http://schemas.microsoft.com/office/drawing/2014/main" id="{62B764D1-5226-44E5-A736-89D641BBD439}"/>
                  </a:ext>
                </a:extLst>
              </p:cNvPr>
              <p:cNvSpPr/>
              <p:nvPr/>
            </p:nvSpPr>
            <p:spPr>
              <a:xfrm>
                <a:off x="5688013" y="249238"/>
                <a:ext cx="896938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86" extrusionOk="0">
                    <a:moveTo>
                      <a:pt x="214" y="9"/>
                    </a:moveTo>
                    <a:cubicBezTo>
                      <a:pt x="182" y="3"/>
                      <a:pt x="151" y="0"/>
                      <a:pt x="120" y="0"/>
                    </a:cubicBezTo>
                    <a:cubicBezTo>
                      <a:pt x="88" y="0"/>
                      <a:pt x="57" y="3"/>
                      <a:pt x="26" y="9"/>
                    </a:cubicBezTo>
                    <a:cubicBezTo>
                      <a:pt x="22" y="10"/>
                      <a:pt x="18" y="13"/>
                      <a:pt x="17" y="17"/>
                    </a:cubicBezTo>
                    <a:cubicBezTo>
                      <a:pt x="0" y="67"/>
                      <a:pt x="0" y="118"/>
                      <a:pt x="17" y="169"/>
                    </a:cubicBezTo>
                    <a:cubicBezTo>
                      <a:pt x="18" y="173"/>
                      <a:pt x="22" y="176"/>
                      <a:pt x="26" y="177"/>
                    </a:cubicBezTo>
                    <a:cubicBezTo>
                      <a:pt x="57" y="183"/>
                      <a:pt x="88" y="186"/>
                      <a:pt x="120" y="186"/>
                    </a:cubicBezTo>
                    <a:cubicBezTo>
                      <a:pt x="151" y="186"/>
                      <a:pt x="182" y="183"/>
                      <a:pt x="214" y="177"/>
                    </a:cubicBezTo>
                    <a:cubicBezTo>
                      <a:pt x="218" y="176"/>
                      <a:pt x="221" y="173"/>
                      <a:pt x="222" y="169"/>
                    </a:cubicBezTo>
                    <a:cubicBezTo>
                      <a:pt x="239" y="118"/>
                      <a:pt x="239" y="67"/>
                      <a:pt x="222" y="17"/>
                    </a:cubicBezTo>
                    <a:cubicBezTo>
                      <a:pt x="221" y="13"/>
                      <a:pt x="218" y="10"/>
                      <a:pt x="214" y="9"/>
                    </a:cubicBezTo>
                    <a:close/>
                    <a:moveTo>
                      <a:pt x="211" y="165"/>
                    </a:moveTo>
                    <a:cubicBezTo>
                      <a:pt x="150" y="178"/>
                      <a:pt x="89" y="178"/>
                      <a:pt x="28" y="165"/>
                    </a:cubicBezTo>
                    <a:cubicBezTo>
                      <a:pt x="12" y="117"/>
                      <a:pt x="12" y="69"/>
                      <a:pt x="28" y="21"/>
                    </a:cubicBezTo>
                    <a:cubicBezTo>
                      <a:pt x="89" y="8"/>
                      <a:pt x="150" y="8"/>
                      <a:pt x="211" y="21"/>
                    </a:cubicBezTo>
                    <a:cubicBezTo>
                      <a:pt x="227" y="69"/>
                      <a:pt x="227" y="117"/>
                      <a:pt x="211" y="1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2" name="Google Shape;332;p17">
                <a:extLst>
                  <a:ext uri="{FF2B5EF4-FFF2-40B4-BE49-F238E27FC236}">
                    <a16:creationId xmlns="" xmlns:a16="http://schemas.microsoft.com/office/drawing/2014/main" id="{D4F44626-2370-4DE1-9821-0FCE6C83075C}"/>
                  </a:ext>
                </a:extLst>
              </p:cNvPr>
              <p:cNvSpPr/>
              <p:nvPr/>
            </p:nvSpPr>
            <p:spPr>
              <a:xfrm>
                <a:off x="5516563" y="84138"/>
                <a:ext cx="1414463" cy="108108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8" extrusionOk="0">
                    <a:moveTo>
                      <a:pt x="359" y="27"/>
                    </a:moveTo>
                    <a:cubicBezTo>
                      <a:pt x="357" y="17"/>
                      <a:pt x="349" y="10"/>
                      <a:pt x="340" y="9"/>
                    </a:cubicBezTo>
                    <a:cubicBezTo>
                      <a:pt x="290" y="3"/>
                      <a:pt x="239" y="0"/>
                      <a:pt x="189" y="0"/>
                    </a:cubicBezTo>
                    <a:cubicBezTo>
                      <a:pt x="138" y="0"/>
                      <a:pt x="87" y="3"/>
                      <a:pt x="37" y="9"/>
                    </a:cubicBezTo>
                    <a:cubicBezTo>
                      <a:pt x="28" y="10"/>
                      <a:pt x="20" y="17"/>
                      <a:pt x="18" y="27"/>
                    </a:cubicBezTo>
                    <a:cubicBezTo>
                      <a:pt x="0" y="101"/>
                      <a:pt x="0" y="176"/>
                      <a:pt x="18" y="250"/>
                    </a:cubicBezTo>
                    <a:cubicBezTo>
                      <a:pt x="20" y="259"/>
                      <a:pt x="28" y="266"/>
                      <a:pt x="37" y="267"/>
                    </a:cubicBezTo>
                    <a:cubicBezTo>
                      <a:pt x="61" y="270"/>
                      <a:pt x="86" y="272"/>
                      <a:pt x="110" y="274"/>
                    </a:cubicBezTo>
                    <a:cubicBezTo>
                      <a:pt x="109" y="275"/>
                      <a:pt x="108" y="275"/>
                      <a:pt x="108" y="276"/>
                    </a:cubicBezTo>
                    <a:cubicBezTo>
                      <a:pt x="108" y="283"/>
                      <a:pt x="144" y="288"/>
                      <a:pt x="189" y="288"/>
                    </a:cubicBezTo>
                    <a:cubicBezTo>
                      <a:pt x="233" y="288"/>
                      <a:pt x="269" y="283"/>
                      <a:pt x="269" y="276"/>
                    </a:cubicBezTo>
                    <a:cubicBezTo>
                      <a:pt x="269" y="275"/>
                      <a:pt x="268" y="275"/>
                      <a:pt x="267" y="274"/>
                    </a:cubicBezTo>
                    <a:cubicBezTo>
                      <a:pt x="291" y="272"/>
                      <a:pt x="316" y="270"/>
                      <a:pt x="340" y="267"/>
                    </a:cubicBezTo>
                    <a:cubicBezTo>
                      <a:pt x="349" y="266"/>
                      <a:pt x="357" y="259"/>
                      <a:pt x="359" y="250"/>
                    </a:cubicBezTo>
                    <a:cubicBezTo>
                      <a:pt x="377" y="176"/>
                      <a:pt x="377" y="101"/>
                      <a:pt x="359" y="27"/>
                    </a:cubicBezTo>
                    <a:close/>
                    <a:moveTo>
                      <a:pt x="337" y="244"/>
                    </a:moveTo>
                    <a:cubicBezTo>
                      <a:pt x="238" y="256"/>
                      <a:pt x="139" y="256"/>
                      <a:pt x="40" y="244"/>
                    </a:cubicBezTo>
                    <a:cubicBezTo>
                      <a:pt x="23" y="174"/>
                      <a:pt x="23" y="103"/>
                      <a:pt x="40" y="32"/>
                    </a:cubicBezTo>
                    <a:cubicBezTo>
                      <a:pt x="139" y="20"/>
                      <a:pt x="238" y="20"/>
                      <a:pt x="337" y="32"/>
                    </a:cubicBezTo>
                    <a:cubicBezTo>
                      <a:pt x="354" y="103"/>
                      <a:pt x="354" y="174"/>
                      <a:pt x="337" y="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3" name="Google Shape;333;p17">
                <a:extLst>
                  <a:ext uri="{FF2B5EF4-FFF2-40B4-BE49-F238E27FC236}">
                    <a16:creationId xmlns="" xmlns:a16="http://schemas.microsoft.com/office/drawing/2014/main" id="{CFC51547-268B-4939-A009-2653482E8D98}"/>
                  </a:ext>
                </a:extLst>
              </p:cNvPr>
              <p:cNvSpPr/>
              <p:nvPr/>
            </p:nvSpPr>
            <p:spPr>
              <a:xfrm>
                <a:off x="6611938" y="301625"/>
                <a:ext cx="131763" cy="128587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17" y="34"/>
                    </a:moveTo>
                    <a:cubicBezTo>
                      <a:pt x="27" y="34"/>
                      <a:pt x="35" y="26"/>
                      <a:pt x="35" y="17"/>
                    </a:cubicBezTo>
                    <a:cubicBezTo>
                      <a:pt x="35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  <a:moveTo>
                      <a:pt x="17" y="11"/>
                    </a:moveTo>
                    <a:cubicBezTo>
                      <a:pt x="21" y="11"/>
                      <a:pt x="23" y="14"/>
                      <a:pt x="23" y="17"/>
                    </a:cubicBezTo>
                    <a:cubicBezTo>
                      <a:pt x="23" y="20"/>
                      <a:pt x="21" y="23"/>
                      <a:pt x="17" y="23"/>
                    </a:cubicBezTo>
                    <a:cubicBezTo>
                      <a:pt x="14" y="23"/>
                      <a:pt x="12" y="20"/>
                      <a:pt x="12" y="17"/>
                    </a:cubicBezTo>
                    <a:cubicBezTo>
                      <a:pt x="12" y="14"/>
                      <a:pt x="14" y="11"/>
                      <a:pt x="17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4" name="Google Shape;334;p17">
                <a:extLst>
                  <a:ext uri="{FF2B5EF4-FFF2-40B4-BE49-F238E27FC236}">
                    <a16:creationId xmlns="" xmlns:a16="http://schemas.microsoft.com/office/drawing/2014/main" id="{DA512EBB-0527-4E38-9580-6E483DBDDF46}"/>
                  </a:ext>
                </a:extLst>
              </p:cNvPr>
              <p:cNvSpPr/>
              <p:nvPr/>
            </p:nvSpPr>
            <p:spPr>
              <a:xfrm>
                <a:off x="6570663" y="860425"/>
                <a:ext cx="173038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" extrusionOk="0">
                    <a:moveTo>
                      <a:pt x="4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2"/>
                      <a:pt x="5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3" y="12"/>
                      <a:pt x="46" y="9"/>
                      <a:pt x="46" y="6"/>
                    </a:cubicBezTo>
                    <a:cubicBezTo>
                      <a:pt x="46" y="3"/>
                      <a:pt x="43" y="0"/>
                      <a:pt x="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5" name="Google Shape;335;p17">
                <a:extLst>
                  <a:ext uri="{FF2B5EF4-FFF2-40B4-BE49-F238E27FC236}">
                    <a16:creationId xmlns="" xmlns:a16="http://schemas.microsoft.com/office/drawing/2014/main" id="{742C66C0-5C42-41B8-9DDD-1022F1BEA70F}"/>
                  </a:ext>
                </a:extLst>
              </p:cNvPr>
              <p:cNvSpPr/>
              <p:nvPr/>
            </p:nvSpPr>
            <p:spPr>
              <a:xfrm>
                <a:off x="6611938" y="733425"/>
                <a:ext cx="173038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" extrusionOk="0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4" y="11"/>
                      <a:pt x="46" y="9"/>
                      <a:pt x="46" y="5"/>
                    </a:cubicBezTo>
                    <a:cubicBezTo>
                      <a:pt x="46" y="2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6" name="Google Shape;336;p17">
                <a:extLst>
                  <a:ext uri="{FF2B5EF4-FFF2-40B4-BE49-F238E27FC236}">
                    <a16:creationId xmlns="" xmlns:a16="http://schemas.microsoft.com/office/drawing/2014/main" id="{87EF4D8C-4BBB-4E08-8587-1CC9F43D4987}"/>
                  </a:ext>
                </a:extLst>
              </p:cNvPr>
              <p:cNvSpPr/>
              <p:nvPr/>
            </p:nvSpPr>
            <p:spPr>
              <a:xfrm>
                <a:off x="6611938" y="601663"/>
                <a:ext cx="173038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" extrusionOk="0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4" y="12"/>
                      <a:pt x="46" y="9"/>
                      <a:pt x="46" y="6"/>
                    </a:cubicBezTo>
                    <a:cubicBezTo>
                      <a:pt x="46" y="3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7" name="Google Shape;337;p17">
                <a:extLst>
                  <a:ext uri="{FF2B5EF4-FFF2-40B4-BE49-F238E27FC236}">
                    <a16:creationId xmlns="" xmlns:a16="http://schemas.microsoft.com/office/drawing/2014/main" id="{5F69165E-BC71-4320-8666-F9B0F3D1DAA1}"/>
                  </a:ext>
                </a:extLst>
              </p:cNvPr>
              <p:cNvSpPr/>
              <p:nvPr/>
            </p:nvSpPr>
            <p:spPr>
              <a:xfrm>
                <a:off x="5880100" y="422275"/>
                <a:ext cx="258763" cy="179387"/>
              </a:xfrm>
              <a:custGeom>
                <a:avLst/>
                <a:gdLst/>
                <a:ahLst/>
                <a:cxnLst/>
                <a:rect l="l" t="t" r="r" b="b"/>
                <a:pathLst>
                  <a:path w="69" h="48" extrusionOk="0">
                    <a:moveTo>
                      <a:pt x="63" y="0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7" y="4"/>
                      <a:pt x="4" y="7"/>
                      <a:pt x="3" y="1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6"/>
                      <a:pt x="2" y="48"/>
                      <a:pt x="5" y="48"/>
                    </a:cubicBezTo>
                    <a:cubicBezTo>
                      <a:pt x="8" y="48"/>
                      <a:pt x="11" y="46"/>
                      <a:pt x="11" y="4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17"/>
                      <a:pt x="16" y="15"/>
                      <a:pt x="20" y="14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6" y="11"/>
                      <a:pt x="69" y="9"/>
                      <a:pt x="69" y="5"/>
                    </a:cubicBezTo>
                    <a:cubicBezTo>
                      <a:pt x="69" y="2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32" name="Google Shape;338;p17">
              <a:extLst>
                <a:ext uri="{FF2B5EF4-FFF2-40B4-BE49-F238E27FC236}">
                  <a16:creationId xmlns="" xmlns:a16="http://schemas.microsoft.com/office/drawing/2014/main" id="{B1811AF4-F855-49B4-B90B-7486748FCB2A}"/>
                </a:ext>
              </a:extLst>
            </p:cNvPr>
            <p:cNvGrpSpPr/>
            <p:nvPr/>
          </p:nvGrpSpPr>
          <p:grpSpPr>
            <a:xfrm>
              <a:off x="7443316" y="4038743"/>
              <a:ext cx="447407" cy="385293"/>
              <a:chOff x="2727325" y="-39687"/>
              <a:chExt cx="1463675" cy="1260475"/>
            </a:xfrm>
          </p:grpSpPr>
          <p:sp>
            <p:nvSpPr>
              <p:cNvPr id="149" name="Google Shape;339;p17">
                <a:extLst>
                  <a:ext uri="{FF2B5EF4-FFF2-40B4-BE49-F238E27FC236}">
                    <a16:creationId xmlns="" xmlns:a16="http://schemas.microsoft.com/office/drawing/2014/main" id="{9A9F4704-D15B-48C3-B2D7-6D622CCF8FD2}"/>
                  </a:ext>
                </a:extLst>
              </p:cNvPr>
              <p:cNvSpPr/>
              <p:nvPr/>
            </p:nvSpPr>
            <p:spPr>
              <a:xfrm>
                <a:off x="2727325" y="-39687"/>
                <a:ext cx="1463675" cy="126047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36" extrusionOk="0">
                    <a:moveTo>
                      <a:pt x="347" y="42"/>
                    </a:moveTo>
                    <a:cubicBezTo>
                      <a:pt x="305" y="0"/>
                      <a:pt x="238" y="0"/>
                      <a:pt x="195" y="38"/>
                    </a:cubicBezTo>
                    <a:cubicBezTo>
                      <a:pt x="152" y="0"/>
                      <a:pt x="85" y="0"/>
                      <a:pt x="43" y="42"/>
                    </a:cubicBezTo>
                    <a:cubicBezTo>
                      <a:pt x="0" y="84"/>
                      <a:pt x="0" y="154"/>
                      <a:pt x="43" y="196"/>
                    </a:cubicBezTo>
                    <a:cubicBezTo>
                      <a:pt x="55" y="208"/>
                      <a:pt x="170" y="322"/>
                      <a:pt x="170" y="322"/>
                    </a:cubicBezTo>
                    <a:cubicBezTo>
                      <a:pt x="184" y="336"/>
                      <a:pt x="206" y="336"/>
                      <a:pt x="220" y="322"/>
                    </a:cubicBezTo>
                    <a:cubicBezTo>
                      <a:pt x="220" y="322"/>
                      <a:pt x="345" y="198"/>
                      <a:pt x="347" y="196"/>
                    </a:cubicBezTo>
                    <a:cubicBezTo>
                      <a:pt x="390" y="154"/>
                      <a:pt x="390" y="84"/>
                      <a:pt x="347" y="42"/>
                    </a:cubicBezTo>
                    <a:close/>
                    <a:moveTo>
                      <a:pt x="330" y="180"/>
                    </a:moveTo>
                    <a:cubicBezTo>
                      <a:pt x="203" y="306"/>
                      <a:pt x="203" y="306"/>
                      <a:pt x="203" y="306"/>
                    </a:cubicBezTo>
                    <a:cubicBezTo>
                      <a:pt x="199" y="310"/>
                      <a:pt x="191" y="310"/>
                      <a:pt x="187" y="306"/>
                    </a:cubicBezTo>
                    <a:cubicBezTo>
                      <a:pt x="59" y="180"/>
                      <a:pt x="59" y="180"/>
                      <a:pt x="59" y="180"/>
                    </a:cubicBezTo>
                    <a:cubicBezTo>
                      <a:pt x="25" y="146"/>
                      <a:pt x="25" y="92"/>
                      <a:pt x="59" y="58"/>
                    </a:cubicBezTo>
                    <a:cubicBezTo>
                      <a:pt x="92" y="26"/>
                      <a:pt x="145" y="25"/>
                      <a:pt x="179" y="55"/>
                    </a:cubicBezTo>
                    <a:cubicBezTo>
                      <a:pt x="195" y="70"/>
                      <a:pt x="195" y="70"/>
                      <a:pt x="195" y="70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45" y="25"/>
                      <a:pt x="298" y="26"/>
                      <a:pt x="330" y="58"/>
                    </a:cubicBezTo>
                    <a:cubicBezTo>
                      <a:pt x="364" y="92"/>
                      <a:pt x="364" y="146"/>
                      <a:pt x="330" y="1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0" name="Google Shape;340;p17">
                <a:extLst>
                  <a:ext uri="{FF2B5EF4-FFF2-40B4-BE49-F238E27FC236}">
                    <a16:creationId xmlns="" xmlns:a16="http://schemas.microsoft.com/office/drawing/2014/main" id="{AAAAB2BF-6190-4647-8801-53001767EA2E}"/>
                  </a:ext>
                </a:extLst>
              </p:cNvPr>
              <p:cNvSpPr/>
              <p:nvPr/>
            </p:nvSpPr>
            <p:spPr>
              <a:xfrm>
                <a:off x="2982913" y="215900"/>
                <a:ext cx="206375" cy="201612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1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2"/>
                      <a:pt x="3" y="54"/>
                      <a:pt x="6" y="54"/>
                    </a:cubicBezTo>
                    <a:cubicBezTo>
                      <a:pt x="9" y="54"/>
                      <a:pt x="12" y="52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28"/>
                      <a:pt x="2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2" y="11"/>
                      <a:pt x="55" y="8"/>
                      <a:pt x="55" y="5"/>
                    </a:cubicBezTo>
                    <a:cubicBezTo>
                      <a:pt x="55" y="2"/>
                      <a:pt x="52" y="0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sp>
          <p:nvSpPr>
            <p:cNvPr id="133" name="Google Shape;341;p17">
              <a:extLst>
                <a:ext uri="{FF2B5EF4-FFF2-40B4-BE49-F238E27FC236}">
                  <a16:creationId xmlns="" xmlns:a16="http://schemas.microsoft.com/office/drawing/2014/main" id="{D1FC9969-BA5E-4B0E-9271-654042C47B72}"/>
                </a:ext>
              </a:extLst>
            </p:cNvPr>
            <p:cNvSpPr/>
            <p:nvPr/>
          </p:nvSpPr>
          <p:spPr>
            <a:xfrm>
              <a:off x="6395280" y="2846414"/>
              <a:ext cx="423378" cy="412299"/>
            </a:xfrm>
            <a:custGeom>
              <a:avLst/>
              <a:gdLst/>
              <a:ahLst/>
              <a:cxnLst/>
              <a:rect l="l" t="t" r="r" b="b"/>
              <a:pathLst>
                <a:path w="226" h="220" extrusionOk="0">
                  <a:moveTo>
                    <a:pt x="202" y="18"/>
                  </a:moveTo>
                  <a:cubicBezTo>
                    <a:pt x="191" y="6"/>
                    <a:pt x="176" y="0"/>
                    <a:pt x="161" y="0"/>
                  </a:cubicBezTo>
                  <a:cubicBezTo>
                    <a:pt x="149" y="0"/>
                    <a:pt x="137" y="5"/>
                    <a:pt x="129" y="13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7"/>
                    <a:pt x="95" y="47"/>
                    <a:pt x="95" y="47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1" y="122"/>
                    <a:pt x="19" y="126"/>
                    <a:pt x="17" y="130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1" y="189"/>
                    <a:pt x="0" y="194"/>
                    <a:pt x="0" y="196"/>
                  </a:cubicBezTo>
                  <a:cubicBezTo>
                    <a:pt x="0" y="209"/>
                    <a:pt x="11" y="220"/>
                    <a:pt x="24" y="220"/>
                  </a:cubicBezTo>
                  <a:cubicBezTo>
                    <a:pt x="27" y="220"/>
                    <a:pt x="32" y="219"/>
                    <a:pt x="32" y="219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5" y="202"/>
                    <a:pt x="99" y="200"/>
                    <a:pt x="102" y="196"/>
                  </a:cubicBezTo>
                  <a:cubicBezTo>
                    <a:pt x="207" y="91"/>
                    <a:pt x="207" y="91"/>
                    <a:pt x="207" y="91"/>
                  </a:cubicBezTo>
                  <a:cubicBezTo>
                    <a:pt x="226" y="72"/>
                    <a:pt x="224" y="40"/>
                    <a:pt x="202" y="18"/>
                  </a:cubicBezTo>
                  <a:close/>
                  <a:moveTo>
                    <a:pt x="110" y="164"/>
                  </a:moveTo>
                  <a:cubicBezTo>
                    <a:pt x="110" y="157"/>
                    <a:pt x="108" y="151"/>
                    <a:pt x="105" y="146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74" y="93"/>
                    <a:pt x="172" y="106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167"/>
                    <a:pt x="110" y="165"/>
                    <a:pt x="110" y="164"/>
                  </a:cubicBezTo>
                  <a:close/>
                  <a:moveTo>
                    <a:pt x="102" y="139"/>
                  </a:moveTo>
                  <a:cubicBezTo>
                    <a:pt x="99" y="135"/>
                    <a:pt x="96" y="131"/>
                    <a:pt x="93" y="127"/>
                  </a:cubicBezTo>
                  <a:cubicBezTo>
                    <a:pt x="88" y="123"/>
                    <a:pt x="84" y="120"/>
                    <a:pt x="79" y="117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9" y="54"/>
                    <a:pt x="154" y="57"/>
                    <a:pt x="159" y="61"/>
                  </a:cubicBezTo>
                  <a:cubicBezTo>
                    <a:pt x="162" y="65"/>
                    <a:pt x="165" y="69"/>
                    <a:pt x="167" y="74"/>
                  </a:cubicBezTo>
                  <a:lnTo>
                    <a:pt x="102" y="139"/>
                  </a:lnTo>
                  <a:close/>
                  <a:moveTo>
                    <a:pt x="72" y="114"/>
                  </a:moveTo>
                  <a:cubicBezTo>
                    <a:pt x="66" y="111"/>
                    <a:pt x="59" y="110"/>
                    <a:pt x="52" y="110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13" y="48"/>
                    <a:pt x="125" y="46"/>
                    <a:pt x="137" y="49"/>
                  </a:cubicBezTo>
                  <a:lnTo>
                    <a:pt x="72" y="114"/>
                  </a:lnTo>
                  <a:close/>
                  <a:moveTo>
                    <a:pt x="29" y="205"/>
                  </a:moveTo>
                  <a:cubicBezTo>
                    <a:pt x="28" y="206"/>
                    <a:pt x="26" y="206"/>
                    <a:pt x="24" y="206"/>
                  </a:cubicBezTo>
                  <a:cubicBezTo>
                    <a:pt x="18" y="206"/>
                    <a:pt x="14" y="202"/>
                    <a:pt x="14" y="196"/>
                  </a:cubicBezTo>
                  <a:cubicBezTo>
                    <a:pt x="14" y="195"/>
                    <a:pt x="14" y="193"/>
                    <a:pt x="14" y="192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30" y="166"/>
                    <a:pt x="38" y="169"/>
                    <a:pt x="45" y="175"/>
                  </a:cubicBezTo>
                  <a:cubicBezTo>
                    <a:pt x="51" y="182"/>
                    <a:pt x="55" y="191"/>
                    <a:pt x="54" y="199"/>
                  </a:cubicBezTo>
                  <a:lnTo>
                    <a:pt x="29" y="205"/>
                  </a:lnTo>
                  <a:close/>
                  <a:moveTo>
                    <a:pt x="61" y="197"/>
                  </a:moveTo>
                  <a:cubicBezTo>
                    <a:pt x="61" y="188"/>
                    <a:pt x="57" y="178"/>
                    <a:pt x="50" y="170"/>
                  </a:cubicBezTo>
                  <a:cubicBezTo>
                    <a:pt x="42" y="163"/>
                    <a:pt x="33" y="159"/>
                    <a:pt x="24" y="159"/>
                  </a:cubicBezTo>
                  <a:cubicBezTo>
                    <a:pt x="30" y="134"/>
                    <a:pt x="30" y="134"/>
                    <a:pt x="30" y="134"/>
                  </a:cubicBezTo>
                  <a:cubicBezTo>
                    <a:pt x="31" y="132"/>
                    <a:pt x="32" y="131"/>
                    <a:pt x="33" y="129"/>
                  </a:cubicBezTo>
                  <a:cubicBezTo>
                    <a:pt x="47" y="119"/>
                    <a:pt x="68" y="122"/>
                    <a:pt x="83" y="137"/>
                  </a:cubicBezTo>
                  <a:cubicBezTo>
                    <a:pt x="98" y="153"/>
                    <a:pt x="101" y="175"/>
                    <a:pt x="89" y="189"/>
                  </a:cubicBezTo>
                  <a:cubicBezTo>
                    <a:pt x="88" y="190"/>
                    <a:pt x="87" y="190"/>
                    <a:pt x="86" y="190"/>
                  </a:cubicBezTo>
                  <a:lnTo>
                    <a:pt x="61" y="197"/>
                  </a:lnTo>
                  <a:close/>
                  <a:moveTo>
                    <a:pt x="197" y="81"/>
                  </a:moveTo>
                  <a:cubicBezTo>
                    <a:pt x="186" y="93"/>
                    <a:pt x="186" y="93"/>
                    <a:pt x="186" y="93"/>
                  </a:cubicBezTo>
                  <a:cubicBezTo>
                    <a:pt x="186" y="91"/>
                    <a:pt x="186" y="90"/>
                    <a:pt x="186" y="88"/>
                  </a:cubicBezTo>
                  <a:cubicBezTo>
                    <a:pt x="185" y="75"/>
                    <a:pt x="178" y="62"/>
                    <a:pt x="168" y="52"/>
                  </a:cubicBezTo>
                  <a:cubicBezTo>
                    <a:pt x="157" y="41"/>
                    <a:pt x="142" y="34"/>
                    <a:pt x="127" y="3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45" y="17"/>
                    <a:pt x="153" y="14"/>
                    <a:pt x="161" y="14"/>
                  </a:cubicBezTo>
                  <a:cubicBezTo>
                    <a:pt x="172" y="14"/>
                    <a:pt x="184" y="19"/>
                    <a:pt x="192" y="27"/>
                  </a:cubicBezTo>
                  <a:cubicBezTo>
                    <a:pt x="201" y="36"/>
                    <a:pt x="205" y="46"/>
                    <a:pt x="206" y="56"/>
                  </a:cubicBezTo>
                  <a:cubicBezTo>
                    <a:pt x="207" y="66"/>
                    <a:pt x="204" y="75"/>
                    <a:pt x="197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4" name="Google Shape;342;p17">
              <a:extLst>
                <a:ext uri="{FF2B5EF4-FFF2-40B4-BE49-F238E27FC236}">
                  <a16:creationId xmlns="" xmlns:a16="http://schemas.microsoft.com/office/drawing/2014/main" id="{596C8EA2-1A3E-4E3D-BFDB-5F1089F1093E}"/>
                </a:ext>
              </a:extLst>
            </p:cNvPr>
            <p:cNvSpPr txBox="1"/>
            <p:nvPr/>
          </p:nvSpPr>
          <p:spPr>
            <a:xfrm>
              <a:off x="7329855" y="4938058"/>
              <a:ext cx="1765396" cy="39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問卷資料庫</a:t>
              </a:r>
              <a:endParaRPr sz="3200" b="1" i="0" u="none" strike="noStrike" cap="none" dirty="0">
                <a:solidFill>
                  <a:srgbClr val="083AD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5" name="Google Shape;343;p17">
              <a:extLst>
                <a:ext uri="{FF2B5EF4-FFF2-40B4-BE49-F238E27FC236}">
                  <a16:creationId xmlns="" xmlns:a16="http://schemas.microsoft.com/office/drawing/2014/main" id="{83CDD478-67C4-45E5-8DE0-146233065E57}"/>
                </a:ext>
              </a:extLst>
            </p:cNvPr>
            <p:cNvSpPr txBox="1"/>
            <p:nvPr/>
          </p:nvSpPr>
          <p:spPr>
            <a:xfrm>
              <a:off x="8108880" y="3687717"/>
              <a:ext cx="1765396" cy="39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獎勵機制</a:t>
              </a:r>
              <a:endParaRPr sz="3200" b="1" i="0" u="none" strike="noStrike" cap="none" dirty="0">
                <a:solidFill>
                  <a:srgbClr val="083AD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6" name="Google Shape;344;p17">
              <a:extLst>
                <a:ext uri="{FF2B5EF4-FFF2-40B4-BE49-F238E27FC236}">
                  <a16:creationId xmlns="" xmlns:a16="http://schemas.microsoft.com/office/drawing/2014/main" id="{7D3A4324-7671-42E1-A7E7-BA61D40C8C22}"/>
                </a:ext>
              </a:extLst>
            </p:cNvPr>
            <p:cNvSpPr txBox="1"/>
            <p:nvPr/>
          </p:nvSpPr>
          <p:spPr>
            <a:xfrm>
              <a:off x="7042461" y="2505491"/>
              <a:ext cx="1765396" cy="39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2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精準發放</a:t>
              </a:r>
              <a:endParaRPr sz="3200" b="1" i="0" u="none" strike="noStrike" cap="none" dirty="0">
                <a:solidFill>
                  <a:srgbClr val="083AD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7" name="Google Shape;345;p17">
              <a:extLst>
                <a:ext uri="{FF2B5EF4-FFF2-40B4-BE49-F238E27FC236}">
                  <a16:creationId xmlns="" xmlns:a16="http://schemas.microsoft.com/office/drawing/2014/main" id="{17FB6B15-6966-4976-8B8E-82B83A892C08}"/>
                </a:ext>
              </a:extLst>
            </p:cNvPr>
            <p:cNvSpPr txBox="1"/>
            <p:nvPr/>
          </p:nvSpPr>
          <p:spPr>
            <a:xfrm>
              <a:off x="6343484" y="1388282"/>
              <a:ext cx="1765396" cy="39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流量</a:t>
              </a:r>
              <a:endParaRPr sz="3200" b="1" i="0" u="none" strike="noStrike" cap="none" dirty="0">
                <a:solidFill>
                  <a:srgbClr val="083AD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8" name="Google Shape;346;p17">
              <a:extLst>
                <a:ext uri="{FF2B5EF4-FFF2-40B4-BE49-F238E27FC236}">
                  <a16:creationId xmlns="" xmlns:a16="http://schemas.microsoft.com/office/drawing/2014/main" id="{41D63630-28AA-4A42-A9B7-3269DF3BD5CC}"/>
                </a:ext>
              </a:extLst>
            </p:cNvPr>
            <p:cNvSpPr txBox="1"/>
            <p:nvPr/>
          </p:nvSpPr>
          <p:spPr>
            <a:xfrm>
              <a:off x="6405689" y="1739791"/>
              <a:ext cx="3536598" cy="555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144000" bIns="36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引入活動平台的流量，讓更多人可以填寫問卷。</a:t>
              </a:r>
              <a:endParaRPr sz="2400" b="0" i="0" u="none" strike="noStrike" cap="none" dirty="0">
                <a:solidFill>
                  <a:schemeClr val="tx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9" name="Google Shape;347;p17">
              <a:extLst>
                <a:ext uri="{FF2B5EF4-FFF2-40B4-BE49-F238E27FC236}">
                  <a16:creationId xmlns="" xmlns:a16="http://schemas.microsoft.com/office/drawing/2014/main" id="{B5F18254-76DF-4CA9-BF90-0686205308C1}"/>
                </a:ext>
              </a:extLst>
            </p:cNvPr>
            <p:cNvSpPr txBox="1"/>
            <p:nvPr/>
          </p:nvSpPr>
          <p:spPr>
            <a:xfrm>
              <a:off x="7183323" y="2874552"/>
              <a:ext cx="3536598" cy="555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144000" bIns="36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提供發問卷者的功能，</a:t>
              </a:r>
              <a:r>
                <a:rPr lang="zh-TW" altLang="en-US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可以指定目標族群，直接發送給該客群。</a:t>
              </a:r>
              <a:endParaRPr sz="2400" b="0" i="0" u="none" strike="noStrike" cap="none" dirty="0">
                <a:solidFill>
                  <a:schemeClr val="tx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40" name="Google Shape;348;p17">
              <a:extLst>
                <a:ext uri="{FF2B5EF4-FFF2-40B4-BE49-F238E27FC236}">
                  <a16:creationId xmlns="" xmlns:a16="http://schemas.microsoft.com/office/drawing/2014/main" id="{1D5D2D7E-50C8-40BA-B5A5-F1F4474CEEDA}"/>
                </a:ext>
              </a:extLst>
            </p:cNvPr>
            <p:cNvSpPr txBox="1"/>
            <p:nvPr/>
          </p:nvSpPr>
          <p:spPr>
            <a:xfrm>
              <a:off x="8229172" y="4017213"/>
              <a:ext cx="3962828" cy="805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144000" bIns="36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設定特定的積分，唯有填問卷可以獲得，積分可用於商家折扣、兌換商品。</a:t>
              </a:r>
              <a:endParaRPr sz="2400" b="0" i="0" u="none" strike="noStrike" cap="none" dirty="0">
                <a:solidFill>
                  <a:schemeClr val="tx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發問卷者需要付費或付出積分。</a:t>
              </a:r>
              <a:endParaRPr sz="2400" b="0" i="0" u="none" strike="noStrike" cap="none" dirty="0">
                <a:solidFill>
                  <a:schemeClr val="tx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41" name="Google Shape;349;p17">
              <a:extLst>
                <a:ext uri="{FF2B5EF4-FFF2-40B4-BE49-F238E27FC236}">
                  <a16:creationId xmlns="" xmlns:a16="http://schemas.microsoft.com/office/drawing/2014/main" id="{F9D4F06C-2670-40B4-BA80-8DF800D05AB2}"/>
                </a:ext>
              </a:extLst>
            </p:cNvPr>
            <p:cNvSpPr txBox="1"/>
            <p:nvPr/>
          </p:nvSpPr>
          <p:spPr>
            <a:xfrm>
              <a:off x="7400977" y="5298816"/>
              <a:ext cx="4224966" cy="555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144000" bIns="36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提供師生上架問卷，並且開放</a:t>
              </a:r>
              <a:r>
                <a:rPr lang="zh-TW" sz="2400" b="1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查</a:t>
              </a: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詢以往使用</a:t>
              </a:r>
              <a:r>
                <a:rPr lang="zh-TW" altLang="en-US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者</a:t>
              </a: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的市調(需當事者同意)。</a:t>
              </a:r>
              <a:endParaRPr sz="2400" b="0" i="0" u="none" strike="noStrike" cap="none" dirty="0">
                <a:solidFill>
                  <a:schemeClr val="tx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89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9150" y="3265819"/>
            <a:ext cx="5657850" cy="3436505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629150" y="6702324"/>
            <a:ext cx="5657850" cy="3584676"/>
            <a:chOff x="0" y="0"/>
            <a:chExt cx="1913890" cy="1212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212594"/>
            </a:xfrm>
            <a:custGeom>
              <a:avLst/>
              <a:gdLst/>
              <a:ahLst/>
              <a:cxnLst/>
              <a:rect l="l" t="t" r="r" b="b"/>
              <a:pathLst>
                <a:path w="1913890" h="1212594">
                  <a:moveTo>
                    <a:pt x="0" y="0"/>
                  </a:moveTo>
                  <a:lnTo>
                    <a:pt x="1913890" y="0"/>
                  </a:lnTo>
                  <a:lnTo>
                    <a:pt x="1913890" y="1212594"/>
                  </a:lnTo>
                  <a:lnTo>
                    <a:pt x="0" y="1212594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629150" y="0"/>
            <a:ext cx="5657850" cy="3438407"/>
            <a:chOff x="0" y="0"/>
            <a:chExt cx="1913890" cy="116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163116"/>
            </a:xfrm>
            <a:custGeom>
              <a:avLst/>
              <a:gdLst/>
              <a:ahLst/>
              <a:cxnLst/>
              <a:rect l="l" t="t" r="r" b="b"/>
              <a:pathLst>
                <a:path w="1913890" h="1163116">
                  <a:moveTo>
                    <a:pt x="0" y="0"/>
                  </a:moveTo>
                  <a:lnTo>
                    <a:pt x="1913890" y="0"/>
                  </a:lnTo>
                  <a:lnTo>
                    <a:pt x="1913890" y="1163116"/>
                  </a:lnTo>
                  <a:lnTo>
                    <a:pt x="0" y="116311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9" name="Group 9"/>
          <p:cNvGrpSpPr/>
          <p:nvPr/>
        </p:nvGrpSpPr>
        <p:grpSpPr>
          <a:xfrm rot="-1898730">
            <a:off x="15162817" y="32677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47800" y="263160"/>
            <a:ext cx="12573000" cy="1216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91"/>
              </a:lnSpc>
              <a:spcBef>
                <a:spcPct val="0"/>
              </a:spcBef>
            </a:pPr>
            <a:r>
              <a:rPr lang="zh-TW" altLang="en-US" sz="6704" dirty="0">
                <a:solidFill>
                  <a:srgbClr val="000000"/>
                </a:solidFill>
                <a:latin typeface="Calibri"/>
                <a:ea typeface="モトヤアポロ"/>
                <a:sym typeface="Trebuchet MS"/>
              </a:rPr>
              <a:t>專案目標</a:t>
            </a:r>
            <a:endParaRPr kumimoji="0" lang="zh-TW" altLang="en-US" sz="670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モトヤアポロ"/>
              <a:cs typeface="+mn-cs"/>
              <a:sym typeface="Trebuchet MS"/>
            </a:endParaRPr>
          </a:p>
        </p:txBody>
      </p:sp>
      <p:grpSp>
        <p:nvGrpSpPr>
          <p:cNvPr id="152" name="群組 151">
            <a:extLst>
              <a:ext uri="{FF2B5EF4-FFF2-40B4-BE49-F238E27FC236}">
                <a16:creationId xmlns="" xmlns:a16="http://schemas.microsoft.com/office/drawing/2014/main" id="{710A6ACC-2E75-4C60-8555-F741AC1EEF8C}"/>
              </a:ext>
            </a:extLst>
          </p:cNvPr>
          <p:cNvGrpSpPr/>
          <p:nvPr/>
        </p:nvGrpSpPr>
        <p:grpSpPr>
          <a:xfrm>
            <a:off x="6831386" y="2857500"/>
            <a:ext cx="11214630" cy="6764713"/>
            <a:chOff x="4506384" y="1697567"/>
            <a:chExt cx="7708901" cy="4650042"/>
          </a:xfrm>
        </p:grpSpPr>
        <p:grpSp>
          <p:nvGrpSpPr>
            <p:cNvPr id="153" name="Google Shape;385;p18">
              <a:extLst>
                <a:ext uri="{FF2B5EF4-FFF2-40B4-BE49-F238E27FC236}">
                  <a16:creationId xmlns="" xmlns:a16="http://schemas.microsoft.com/office/drawing/2014/main" id="{700367FE-8520-40C9-95CD-B2693765AAB2}"/>
                </a:ext>
              </a:extLst>
            </p:cNvPr>
            <p:cNvGrpSpPr/>
            <p:nvPr/>
          </p:nvGrpSpPr>
          <p:grpSpPr>
            <a:xfrm>
              <a:off x="4506384" y="2823633"/>
              <a:ext cx="2463801" cy="1117600"/>
              <a:chOff x="3379787" y="2117725"/>
              <a:chExt cx="1847851" cy="838200"/>
            </a:xfrm>
          </p:grpSpPr>
          <p:sp>
            <p:nvSpPr>
              <p:cNvPr id="189" name="Google Shape;386;p18">
                <a:extLst>
                  <a:ext uri="{FF2B5EF4-FFF2-40B4-BE49-F238E27FC236}">
                    <a16:creationId xmlns="" xmlns:a16="http://schemas.microsoft.com/office/drawing/2014/main" id="{400F7D96-7D2F-48E5-81FA-8B020BD35CCC}"/>
                  </a:ext>
                </a:extLst>
              </p:cNvPr>
              <p:cNvSpPr/>
              <p:nvPr/>
            </p:nvSpPr>
            <p:spPr>
              <a:xfrm>
                <a:off x="3379787" y="2117725"/>
                <a:ext cx="1681163" cy="83820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523" extrusionOk="0">
                    <a:moveTo>
                      <a:pt x="874" y="103"/>
                    </a:moveTo>
                    <a:cubicBezTo>
                      <a:pt x="853" y="59"/>
                      <a:pt x="842" y="28"/>
                      <a:pt x="833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374" y="8"/>
                      <a:pt x="375" y="15"/>
                      <a:pt x="375" y="21"/>
                    </a:cubicBezTo>
                    <a:cubicBezTo>
                      <a:pt x="375" y="48"/>
                      <a:pt x="375" y="73"/>
                      <a:pt x="367" y="101"/>
                    </a:cubicBezTo>
                    <a:cubicBezTo>
                      <a:pt x="358" y="129"/>
                      <a:pt x="350" y="189"/>
                      <a:pt x="365" y="204"/>
                    </a:cubicBezTo>
                    <a:cubicBezTo>
                      <a:pt x="380" y="220"/>
                      <a:pt x="378" y="249"/>
                      <a:pt x="377" y="250"/>
                    </a:cubicBezTo>
                    <a:cubicBezTo>
                      <a:pt x="375" y="251"/>
                      <a:pt x="367" y="249"/>
                      <a:pt x="344" y="241"/>
                    </a:cubicBezTo>
                    <a:cubicBezTo>
                      <a:pt x="322" y="233"/>
                      <a:pt x="289" y="236"/>
                      <a:pt x="257" y="226"/>
                    </a:cubicBezTo>
                    <a:cubicBezTo>
                      <a:pt x="224" y="216"/>
                      <a:pt x="181" y="190"/>
                      <a:pt x="163" y="182"/>
                    </a:cubicBezTo>
                    <a:cubicBezTo>
                      <a:pt x="145" y="173"/>
                      <a:pt x="154" y="164"/>
                      <a:pt x="153" y="143"/>
                    </a:cubicBezTo>
                    <a:cubicBezTo>
                      <a:pt x="152" y="121"/>
                      <a:pt x="140" y="107"/>
                      <a:pt x="128" y="96"/>
                    </a:cubicBezTo>
                    <a:cubicBezTo>
                      <a:pt x="116" y="85"/>
                      <a:pt x="107" y="89"/>
                      <a:pt x="102" y="95"/>
                    </a:cubicBezTo>
                    <a:cubicBezTo>
                      <a:pt x="98" y="100"/>
                      <a:pt x="79" y="94"/>
                      <a:pt x="74" y="82"/>
                    </a:cubicBezTo>
                    <a:cubicBezTo>
                      <a:pt x="69" y="70"/>
                      <a:pt x="61" y="71"/>
                      <a:pt x="52" y="77"/>
                    </a:cubicBezTo>
                    <a:cubicBezTo>
                      <a:pt x="42" y="83"/>
                      <a:pt x="33" y="85"/>
                      <a:pt x="33" y="94"/>
                    </a:cubicBezTo>
                    <a:cubicBezTo>
                      <a:pt x="33" y="102"/>
                      <a:pt x="29" y="108"/>
                      <a:pt x="20" y="108"/>
                    </a:cubicBezTo>
                    <a:cubicBezTo>
                      <a:pt x="11" y="109"/>
                      <a:pt x="1" y="124"/>
                      <a:pt x="11" y="131"/>
                    </a:cubicBezTo>
                    <a:cubicBezTo>
                      <a:pt x="21" y="138"/>
                      <a:pt x="1" y="138"/>
                      <a:pt x="8" y="144"/>
                    </a:cubicBezTo>
                    <a:cubicBezTo>
                      <a:pt x="14" y="151"/>
                      <a:pt x="0" y="158"/>
                      <a:pt x="9" y="164"/>
                    </a:cubicBezTo>
                    <a:cubicBezTo>
                      <a:pt x="19" y="169"/>
                      <a:pt x="8" y="170"/>
                      <a:pt x="11" y="183"/>
                    </a:cubicBezTo>
                    <a:cubicBezTo>
                      <a:pt x="15" y="196"/>
                      <a:pt x="20" y="195"/>
                      <a:pt x="39" y="211"/>
                    </a:cubicBezTo>
                    <a:cubicBezTo>
                      <a:pt x="59" y="227"/>
                      <a:pt x="69" y="218"/>
                      <a:pt x="69" y="218"/>
                    </a:cubicBezTo>
                    <a:cubicBezTo>
                      <a:pt x="69" y="218"/>
                      <a:pt x="69" y="218"/>
                      <a:pt x="81" y="231"/>
                    </a:cubicBezTo>
                    <a:cubicBezTo>
                      <a:pt x="98" y="251"/>
                      <a:pt x="187" y="282"/>
                      <a:pt x="245" y="313"/>
                    </a:cubicBezTo>
                    <a:cubicBezTo>
                      <a:pt x="302" y="344"/>
                      <a:pt x="363" y="373"/>
                      <a:pt x="410" y="373"/>
                    </a:cubicBezTo>
                    <a:cubicBezTo>
                      <a:pt x="456" y="374"/>
                      <a:pt x="475" y="342"/>
                      <a:pt x="483" y="297"/>
                    </a:cubicBezTo>
                    <a:cubicBezTo>
                      <a:pt x="491" y="253"/>
                      <a:pt x="516" y="162"/>
                      <a:pt x="516" y="162"/>
                    </a:cubicBezTo>
                    <a:cubicBezTo>
                      <a:pt x="516" y="162"/>
                      <a:pt x="516" y="167"/>
                      <a:pt x="553" y="178"/>
                    </a:cubicBezTo>
                    <a:cubicBezTo>
                      <a:pt x="595" y="188"/>
                      <a:pt x="602" y="223"/>
                      <a:pt x="612" y="266"/>
                    </a:cubicBezTo>
                    <a:cubicBezTo>
                      <a:pt x="623" y="308"/>
                      <a:pt x="655" y="355"/>
                      <a:pt x="664" y="375"/>
                    </a:cubicBezTo>
                    <a:cubicBezTo>
                      <a:pt x="672" y="394"/>
                      <a:pt x="610" y="404"/>
                      <a:pt x="523" y="431"/>
                    </a:cubicBezTo>
                    <a:cubicBezTo>
                      <a:pt x="447" y="454"/>
                      <a:pt x="349" y="494"/>
                      <a:pt x="274" y="523"/>
                    </a:cubicBezTo>
                    <a:cubicBezTo>
                      <a:pt x="1048" y="523"/>
                      <a:pt x="1048" y="523"/>
                      <a:pt x="1048" y="523"/>
                    </a:cubicBezTo>
                    <a:cubicBezTo>
                      <a:pt x="1038" y="480"/>
                      <a:pt x="1029" y="435"/>
                      <a:pt x="1022" y="386"/>
                    </a:cubicBezTo>
                    <a:cubicBezTo>
                      <a:pt x="1001" y="241"/>
                      <a:pt x="914" y="185"/>
                      <a:pt x="874" y="103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90" name="Google Shape;387;p18">
                <a:extLst>
                  <a:ext uri="{FF2B5EF4-FFF2-40B4-BE49-F238E27FC236}">
                    <a16:creationId xmlns="" xmlns:a16="http://schemas.microsoft.com/office/drawing/2014/main" id="{70F30A26-1101-4576-BD59-C741F82AC983}"/>
                  </a:ext>
                </a:extLst>
              </p:cNvPr>
              <p:cNvSpPr/>
              <p:nvPr/>
            </p:nvSpPr>
            <p:spPr>
              <a:xfrm>
                <a:off x="5008563" y="2117725"/>
                <a:ext cx="219075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9" extrusionOk="0">
                    <a:moveTo>
                      <a:pt x="53" y="38"/>
                    </a:moveTo>
                    <a:cubicBezTo>
                      <a:pt x="78" y="45"/>
                      <a:pt x="81" y="54"/>
                      <a:pt x="94" y="56"/>
                    </a:cubicBezTo>
                    <a:cubicBezTo>
                      <a:pt x="108" y="59"/>
                      <a:pt x="109" y="40"/>
                      <a:pt x="114" y="32"/>
                    </a:cubicBezTo>
                    <a:cubicBezTo>
                      <a:pt x="120" y="23"/>
                      <a:pt x="126" y="31"/>
                      <a:pt x="132" y="17"/>
                    </a:cubicBezTo>
                    <a:cubicBezTo>
                      <a:pt x="135" y="11"/>
                      <a:pt x="136" y="6"/>
                      <a:pt x="1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25"/>
                      <a:pt x="32" y="32"/>
                      <a:pt x="53" y="38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Arial"/>
                </a:endParaRPr>
              </a:p>
            </p:txBody>
          </p:sp>
        </p:grpSp>
        <p:pic>
          <p:nvPicPr>
            <p:cNvPr id="154" name="Google Shape;369;p18">
              <a:extLst>
                <a:ext uri="{FF2B5EF4-FFF2-40B4-BE49-F238E27FC236}">
                  <a16:creationId xmlns="" xmlns:a16="http://schemas.microsoft.com/office/drawing/2014/main" id="{9FE10405-3E34-46EC-8C72-0A08D5757242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74508" y="6043484"/>
              <a:ext cx="1673441" cy="304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370;p18">
              <a:extLst>
                <a:ext uri="{FF2B5EF4-FFF2-40B4-BE49-F238E27FC236}">
                  <a16:creationId xmlns="" xmlns:a16="http://schemas.microsoft.com/office/drawing/2014/main" id="{04B759CA-66C7-4D55-934A-A55C7E8C5A3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950217" y="5452000"/>
              <a:ext cx="1673441" cy="30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373;p18">
              <a:extLst>
                <a:ext uri="{FF2B5EF4-FFF2-40B4-BE49-F238E27FC236}">
                  <a16:creationId xmlns="" xmlns:a16="http://schemas.microsoft.com/office/drawing/2014/main" id="{C1E5030D-A939-41C2-965B-35D76924F865}"/>
                </a:ext>
              </a:extLst>
            </p:cNvPr>
            <p:cNvSpPr/>
            <p:nvPr/>
          </p:nvSpPr>
          <p:spPr>
            <a:xfrm>
              <a:off x="5050367" y="1706033"/>
              <a:ext cx="7164917" cy="1117600"/>
            </a:xfrm>
            <a:custGeom>
              <a:avLst/>
              <a:gdLst/>
              <a:ahLst/>
              <a:cxnLst/>
              <a:rect l="l" t="t" r="r" b="b"/>
              <a:pathLst>
                <a:path w="3350" h="522" extrusionOk="0">
                  <a:moveTo>
                    <a:pt x="0" y="0"/>
                  </a:moveTo>
                  <a:cubicBezTo>
                    <a:pt x="13" y="3"/>
                    <a:pt x="26" y="8"/>
                    <a:pt x="40" y="17"/>
                  </a:cubicBezTo>
                  <a:cubicBezTo>
                    <a:pt x="99" y="53"/>
                    <a:pt x="98" y="138"/>
                    <a:pt x="98" y="174"/>
                  </a:cubicBezTo>
                  <a:cubicBezTo>
                    <a:pt x="99" y="210"/>
                    <a:pt x="103" y="225"/>
                    <a:pt x="107" y="220"/>
                  </a:cubicBezTo>
                  <a:cubicBezTo>
                    <a:pt x="110" y="215"/>
                    <a:pt x="155" y="165"/>
                    <a:pt x="197" y="173"/>
                  </a:cubicBezTo>
                  <a:cubicBezTo>
                    <a:pt x="238" y="180"/>
                    <a:pt x="294" y="167"/>
                    <a:pt x="357" y="139"/>
                  </a:cubicBezTo>
                  <a:cubicBezTo>
                    <a:pt x="420" y="112"/>
                    <a:pt x="498" y="94"/>
                    <a:pt x="555" y="96"/>
                  </a:cubicBezTo>
                  <a:cubicBezTo>
                    <a:pt x="611" y="98"/>
                    <a:pt x="619" y="108"/>
                    <a:pt x="626" y="129"/>
                  </a:cubicBezTo>
                  <a:cubicBezTo>
                    <a:pt x="633" y="149"/>
                    <a:pt x="702" y="249"/>
                    <a:pt x="730" y="309"/>
                  </a:cubicBezTo>
                  <a:cubicBezTo>
                    <a:pt x="758" y="368"/>
                    <a:pt x="785" y="416"/>
                    <a:pt x="789" y="430"/>
                  </a:cubicBezTo>
                  <a:cubicBezTo>
                    <a:pt x="793" y="444"/>
                    <a:pt x="809" y="446"/>
                    <a:pt x="809" y="440"/>
                  </a:cubicBezTo>
                  <a:cubicBezTo>
                    <a:pt x="809" y="435"/>
                    <a:pt x="805" y="412"/>
                    <a:pt x="797" y="404"/>
                  </a:cubicBezTo>
                  <a:cubicBezTo>
                    <a:pt x="792" y="395"/>
                    <a:pt x="794" y="394"/>
                    <a:pt x="806" y="399"/>
                  </a:cubicBezTo>
                  <a:cubicBezTo>
                    <a:pt x="818" y="405"/>
                    <a:pt x="827" y="411"/>
                    <a:pt x="832" y="417"/>
                  </a:cubicBezTo>
                  <a:cubicBezTo>
                    <a:pt x="837" y="422"/>
                    <a:pt x="840" y="412"/>
                    <a:pt x="840" y="402"/>
                  </a:cubicBezTo>
                  <a:cubicBezTo>
                    <a:pt x="840" y="392"/>
                    <a:pt x="841" y="385"/>
                    <a:pt x="846" y="387"/>
                  </a:cubicBezTo>
                  <a:cubicBezTo>
                    <a:pt x="852" y="390"/>
                    <a:pt x="852" y="399"/>
                    <a:pt x="866" y="408"/>
                  </a:cubicBezTo>
                  <a:cubicBezTo>
                    <a:pt x="880" y="417"/>
                    <a:pt x="889" y="431"/>
                    <a:pt x="897" y="444"/>
                  </a:cubicBezTo>
                  <a:cubicBezTo>
                    <a:pt x="906" y="457"/>
                    <a:pt x="910" y="468"/>
                    <a:pt x="907" y="476"/>
                  </a:cubicBezTo>
                  <a:cubicBezTo>
                    <a:pt x="905" y="484"/>
                    <a:pt x="908" y="486"/>
                    <a:pt x="902" y="502"/>
                  </a:cubicBezTo>
                  <a:cubicBezTo>
                    <a:pt x="899" y="510"/>
                    <a:pt x="898" y="516"/>
                    <a:pt x="898" y="522"/>
                  </a:cubicBezTo>
                  <a:cubicBezTo>
                    <a:pt x="3350" y="522"/>
                    <a:pt x="3350" y="522"/>
                    <a:pt x="3350" y="522"/>
                  </a:cubicBezTo>
                  <a:cubicBezTo>
                    <a:pt x="3350" y="0"/>
                    <a:pt x="3350" y="0"/>
                    <a:pt x="3350" y="0"/>
                  </a:cubicBezTo>
                  <a:lnTo>
                    <a:pt x="0" y="0"/>
                  </a:lnTo>
                  <a:close/>
                  <a:moveTo>
                    <a:pt x="619" y="323"/>
                  </a:moveTo>
                  <a:cubicBezTo>
                    <a:pt x="600" y="295"/>
                    <a:pt x="592" y="247"/>
                    <a:pt x="553" y="249"/>
                  </a:cubicBezTo>
                  <a:cubicBezTo>
                    <a:pt x="514" y="252"/>
                    <a:pt x="514" y="275"/>
                    <a:pt x="461" y="273"/>
                  </a:cubicBezTo>
                  <a:cubicBezTo>
                    <a:pt x="409" y="271"/>
                    <a:pt x="383" y="297"/>
                    <a:pt x="383" y="297"/>
                  </a:cubicBezTo>
                  <a:cubicBezTo>
                    <a:pt x="383" y="297"/>
                    <a:pt x="423" y="324"/>
                    <a:pt x="469" y="360"/>
                  </a:cubicBezTo>
                  <a:cubicBezTo>
                    <a:pt x="516" y="396"/>
                    <a:pt x="539" y="411"/>
                    <a:pt x="558" y="458"/>
                  </a:cubicBezTo>
                  <a:cubicBezTo>
                    <a:pt x="566" y="480"/>
                    <a:pt x="572" y="500"/>
                    <a:pt x="579" y="522"/>
                  </a:cubicBezTo>
                  <a:cubicBezTo>
                    <a:pt x="761" y="522"/>
                    <a:pt x="761" y="522"/>
                    <a:pt x="761" y="522"/>
                  </a:cubicBezTo>
                  <a:cubicBezTo>
                    <a:pt x="756" y="517"/>
                    <a:pt x="752" y="510"/>
                    <a:pt x="747" y="501"/>
                  </a:cubicBezTo>
                  <a:cubicBezTo>
                    <a:pt x="720" y="460"/>
                    <a:pt x="639" y="351"/>
                    <a:pt x="619" y="323"/>
                  </a:cubicBezTo>
                  <a:close/>
                </a:path>
              </a:pathLst>
            </a:custGeom>
            <a:gradFill>
              <a:gsLst>
                <a:gs pos="0">
                  <a:srgbClr val="6D91A0"/>
                </a:gs>
                <a:gs pos="42000">
                  <a:schemeClr val="dk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57" name="Google Shape;374;p18">
              <a:extLst>
                <a:ext uri="{FF2B5EF4-FFF2-40B4-BE49-F238E27FC236}">
                  <a16:creationId xmlns="" xmlns:a16="http://schemas.microsoft.com/office/drawing/2014/main" id="{2258ED11-0FA8-4AD6-B62E-A0443632F9B6}"/>
                </a:ext>
              </a:extLst>
            </p:cNvPr>
            <p:cNvSpPr/>
            <p:nvPr/>
          </p:nvSpPr>
          <p:spPr>
            <a:xfrm>
              <a:off x="6288617" y="2823633"/>
              <a:ext cx="5926667" cy="1117600"/>
            </a:xfrm>
            <a:custGeom>
              <a:avLst/>
              <a:gdLst/>
              <a:ahLst/>
              <a:cxnLst/>
              <a:rect l="l" t="t" r="r" b="b"/>
              <a:pathLst>
                <a:path w="2771" h="523" extrusionOk="0">
                  <a:moveTo>
                    <a:pt x="296" y="32"/>
                  </a:moveTo>
                  <a:cubicBezTo>
                    <a:pt x="291" y="40"/>
                    <a:pt x="290" y="59"/>
                    <a:pt x="276" y="56"/>
                  </a:cubicBezTo>
                  <a:cubicBezTo>
                    <a:pt x="263" y="54"/>
                    <a:pt x="260" y="45"/>
                    <a:pt x="235" y="38"/>
                  </a:cubicBezTo>
                  <a:cubicBezTo>
                    <a:pt x="214" y="32"/>
                    <a:pt x="200" y="25"/>
                    <a:pt x="1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20" y="59"/>
                    <a:pt x="41" y="103"/>
                  </a:cubicBezTo>
                  <a:cubicBezTo>
                    <a:pt x="81" y="185"/>
                    <a:pt x="168" y="241"/>
                    <a:pt x="189" y="386"/>
                  </a:cubicBezTo>
                  <a:cubicBezTo>
                    <a:pt x="196" y="435"/>
                    <a:pt x="205" y="480"/>
                    <a:pt x="215" y="523"/>
                  </a:cubicBezTo>
                  <a:cubicBezTo>
                    <a:pt x="2771" y="523"/>
                    <a:pt x="2771" y="523"/>
                    <a:pt x="2771" y="523"/>
                  </a:cubicBezTo>
                  <a:cubicBezTo>
                    <a:pt x="2771" y="0"/>
                    <a:pt x="2771" y="0"/>
                    <a:pt x="277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6"/>
                    <a:pt x="317" y="11"/>
                    <a:pt x="314" y="17"/>
                  </a:cubicBezTo>
                  <a:cubicBezTo>
                    <a:pt x="308" y="31"/>
                    <a:pt x="302" y="23"/>
                    <a:pt x="296" y="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58" name="Google Shape;375;p18">
              <a:extLst>
                <a:ext uri="{FF2B5EF4-FFF2-40B4-BE49-F238E27FC236}">
                  <a16:creationId xmlns="" xmlns:a16="http://schemas.microsoft.com/office/drawing/2014/main" id="{9B27297E-4F0F-4A65-A663-397BBBFAE110}"/>
                </a:ext>
              </a:extLst>
            </p:cNvPr>
            <p:cNvSpPr/>
            <p:nvPr/>
          </p:nvSpPr>
          <p:spPr>
            <a:xfrm>
              <a:off x="6747934" y="3941234"/>
              <a:ext cx="5467351" cy="1119717"/>
            </a:xfrm>
            <a:custGeom>
              <a:avLst/>
              <a:gdLst/>
              <a:ahLst/>
              <a:cxnLst/>
              <a:rect l="l" t="t" r="r" b="b"/>
              <a:pathLst>
                <a:path w="2556" h="523" extrusionOk="0">
                  <a:moveTo>
                    <a:pt x="203" y="444"/>
                  </a:moveTo>
                  <a:cubicBezTo>
                    <a:pt x="237" y="458"/>
                    <a:pt x="295" y="483"/>
                    <a:pt x="347" y="523"/>
                  </a:cubicBezTo>
                  <a:cubicBezTo>
                    <a:pt x="2556" y="523"/>
                    <a:pt x="2556" y="523"/>
                    <a:pt x="2556" y="523"/>
                  </a:cubicBezTo>
                  <a:cubicBezTo>
                    <a:pt x="2556" y="0"/>
                    <a:pt x="2556" y="0"/>
                    <a:pt x="25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82"/>
                    <a:pt x="43" y="156"/>
                    <a:pt x="71" y="241"/>
                  </a:cubicBezTo>
                  <a:cubicBezTo>
                    <a:pt x="113" y="371"/>
                    <a:pt x="152" y="423"/>
                    <a:pt x="203" y="444"/>
                  </a:cubicBezTo>
                  <a:close/>
                </a:path>
              </a:pathLst>
            </a:custGeom>
            <a:gradFill>
              <a:gsLst>
                <a:gs pos="0">
                  <a:srgbClr val="9EDFF5"/>
                </a:gs>
                <a:gs pos="42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59" name="Google Shape;376;p18">
              <a:extLst>
                <a:ext uri="{FF2B5EF4-FFF2-40B4-BE49-F238E27FC236}">
                  <a16:creationId xmlns="" xmlns:a16="http://schemas.microsoft.com/office/drawing/2014/main" id="{D47B2A63-9CBE-4C30-83B8-AFF52B80DE89}"/>
                </a:ext>
              </a:extLst>
            </p:cNvPr>
            <p:cNvSpPr/>
            <p:nvPr/>
          </p:nvSpPr>
          <p:spPr>
            <a:xfrm>
              <a:off x="7490884" y="5060951"/>
              <a:ext cx="4724400" cy="1115484"/>
            </a:xfrm>
            <a:custGeom>
              <a:avLst/>
              <a:gdLst/>
              <a:ahLst/>
              <a:cxnLst/>
              <a:rect l="l" t="t" r="r" b="b"/>
              <a:pathLst>
                <a:path w="2209" h="522" extrusionOk="0">
                  <a:moveTo>
                    <a:pt x="71" y="68"/>
                  </a:moveTo>
                  <a:cubicBezTo>
                    <a:pt x="132" y="149"/>
                    <a:pt x="141" y="168"/>
                    <a:pt x="189" y="215"/>
                  </a:cubicBezTo>
                  <a:cubicBezTo>
                    <a:pt x="237" y="261"/>
                    <a:pt x="226" y="277"/>
                    <a:pt x="265" y="308"/>
                  </a:cubicBezTo>
                  <a:cubicBezTo>
                    <a:pt x="305" y="339"/>
                    <a:pt x="303" y="382"/>
                    <a:pt x="254" y="403"/>
                  </a:cubicBezTo>
                  <a:cubicBezTo>
                    <a:pt x="205" y="423"/>
                    <a:pt x="197" y="451"/>
                    <a:pt x="166" y="488"/>
                  </a:cubicBezTo>
                  <a:cubicBezTo>
                    <a:pt x="144" y="514"/>
                    <a:pt x="124" y="521"/>
                    <a:pt x="106" y="522"/>
                  </a:cubicBezTo>
                  <a:cubicBezTo>
                    <a:pt x="2209" y="522"/>
                    <a:pt x="2209" y="522"/>
                    <a:pt x="2209" y="522"/>
                  </a:cubicBezTo>
                  <a:cubicBezTo>
                    <a:pt x="2209" y="0"/>
                    <a:pt x="2209" y="0"/>
                    <a:pt x="2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19"/>
                    <a:pt x="51" y="42"/>
                    <a:pt x="71" y="68"/>
                  </a:cubicBezTo>
                  <a:close/>
                </a:path>
              </a:pathLst>
            </a:custGeom>
            <a:gradFill>
              <a:gsLst>
                <a:gs pos="0">
                  <a:srgbClr val="7BB4E0"/>
                </a:gs>
                <a:gs pos="42000">
                  <a:schemeClr val="accen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0" name="Google Shape;377;p18">
              <a:extLst>
                <a:ext uri="{FF2B5EF4-FFF2-40B4-BE49-F238E27FC236}">
                  <a16:creationId xmlns="" xmlns:a16="http://schemas.microsoft.com/office/drawing/2014/main" id="{F9051294-ACCC-49FD-9387-ABD9E2FECF92}"/>
                </a:ext>
              </a:extLst>
            </p:cNvPr>
            <p:cNvSpPr/>
            <p:nvPr/>
          </p:nvSpPr>
          <p:spPr>
            <a:xfrm>
              <a:off x="7586134" y="6176434"/>
              <a:ext cx="131233" cy="12700"/>
            </a:xfrm>
            <a:custGeom>
              <a:avLst/>
              <a:gdLst/>
              <a:ahLst/>
              <a:cxnLst/>
              <a:rect l="l" t="t" r="r" b="b"/>
              <a:pathLst>
                <a:path w="61" h="6" extrusionOk="0">
                  <a:moveTo>
                    <a:pt x="39" y="1"/>
                  </a:moveTo>
                  <a:cubicBezTo>
                    <a:pt x="46" y="1"/>
                    <a:pt x="53" y="1"/>
                    <a:pt x="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22" y="1"/>
                    <a:pt x="39" y="1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1" name="Google Shape;378;p18">
              <a:extLst>
                <a:ext uri="{FF2B5EF4-FFF2-40B4-BE49-F238E27FC236}">
                  <a16:creationId xmlns="" xmlns:a16="http://schemas.microsoft.com/office/drawing/2014/main" id="{DA8FA8FB-CDAF-4828-BE09-A669B6E75790}"/>
                </a:ext>
              </a:extLst>
            </p:cNvPr>
            <p:cNvSpPr/>
            <p:nvPr/>
          </p:nvSpPr>
          <p:spPr>
            <a:xfrm>
              <a:off x="6805084" y="5060951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320" h="120000" extrusionOk="0">
                  <a:moveTo>
                    <a:pt x="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2" name="Google Shape;379;p18">
              <a:extLst>
                <a:ext uri="{FF2B5EF4-FFF2-40B4-BE49-F238E27FC236}">
                  <a16:creationId xmlns="" xmlns:a16="http://schemas.microsoft.com/office/drawing/2014/main" id="{8B707367-B386-4AB5-BF30-C8093FCFD867}"/>
                </a:ext>
              </a:extLst>
            </p:cNvPr>
            <p:cNvSpPr/>
            <p:nvPr/>
          </p:nvSpPr>
          <p:spPr>
            <a:xfrm>
              <a:off x="5820834" y="5060951"/>
              <a:ext cx="429684" cy="0"/>
            </a:xfrm>
            <a:custGeom>
              <a:avLst/>
              <a:gdLst/>
              <a:ahLst/>
              <a:cxnLst/>
              <a:rect l="l" t="t" r="r" b="b"/>
              <a:pathLst>
                <a:path w="200" h="120000" extrusionOk="0">
                  <a:moveTo>
                    <a:pt x="2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0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3" name="Google Shape;380;p18">
              <a:extLst>
                <a:ext uri="{FF2B5EF4-FFF2-40B4-BE49-F238E27FC236}">
                  <a16:creationId xmlns="" xmlns:a16="http://schemas.microsoft.com/office/drawing/2014/main" id="{B9AEE084-2715-4776-B251-232D00B36DB3}"/>
                </a:ext>
              </a:extLst>
            </p:cNvPr>
            <p:cNvSpPr/>
            <p:nvPr/>
          </p:nvSpPr>
          <p:spPr>
            <a:xfrm>
              <a:off x="5302251" y="2823633"/>
              <a:ext cx="986367" cy="0"/>
            </a:xfrm>
            <a:custGeom>
              <a:avLst/>
              <a:gdLst/>
              <a:ahLst/>
              <a:cxnLst/>
              <a:rect l="l" t="t" r="r" b="b"/>
              <a:pathLst>
                <a:path w="461" h="120000" extrusionOk="0">
                  <a:moveTo>
                    <a:pt x="4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1" y="0"/>
                    <a:pt x="461" y="0"/>
                    <a:pt x="461" y="0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4" name="Google Shape;381;p18">
              <a:extLst>
                <a:ext uri="{FF2B5EF4-FFF2-40B4-BE49-F238E27FC236}">
                  <a16:creationId xmlns="" xmlns:a16="http://schemas.microsoft.com/office/drawing/2014/main" id="{844ED22C-F322-469C-A19A-E0446AF549D6}"/>
                </a:ext>
              </a:extLst>
            </p:cNvPr>
            <p:cNvSpPr/>
            <p:nvPr/>
          </p:nvSpPr>
          <p:spPr>
            <a:xfrm>
              <a:off x="6678085" y="2823633"/>
              <a:ext cx="292100" cy="0"/>
            </a:xfrm>
            <a:custGeom>
              <a:avLst/>
              <a:gdLst/>
              <a:ahLst/>
              <a:cxnLst/>
              <a:rect l="l" t="t" r="r" b="b"/>
              <a:pathLst>
                <a:path w="137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5" name="Google Shape;382;p18">
              <a:extLst>
                <a:ext uri="{FF2B5EF4-FFF2-40B4-BE49-F238E27FC236}">
                  <a16:creationId xmlns="" xmlns:a16="http://schemas.microsoft.com/office/drawing/2014/main" id="{01F6D0F9-3B85-4C96-B3F5-B30392489B5D}"/>
                </a:ext>
              </a:extLst>
            </p:cNvPr>
            <p:cNvSpPr/>
            <p:nvPr/>
          </p:nvSpPr>
          <p:spPr>
            <a:xfrm>
              <a:off x="4938184" y="1697567"/>
              <a:ext cx="112184" cy="8467"/>
            </a:xfrm>
            <a:custGeom>
              <a:avLst/>
              <a:gdLst/>
              <a:ahLst/>
              <a:cxnLst/>
              <a:rect l="l" t="t" r="r" b="b"/>
              <a:pathLst>
                <a:path w="52" h="4" extrusionOk="0">
                  <a:moveTo>
                    <a:pt x="0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34" y="0"/>
                    <a:pt x="17" y="0"/>
                    <a:pt x="0" y="4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6" name="Google Shape;383;p18">
              <a:extLst>
                <a:ext uri="{FF2B5EF4-FFF2-40B4-BE49-F238E27FC236}">
                  <a16:creationId xmlns="" xmlns:a16="http://schemas.microsoft.com/office/drawing/2014/main" id="{0F508BF7-F5E8-4217-B0DC-CE9E373B1E52}"/>
                </a:ext>
              </a:extLst>
            </p:cNvPr>
            <p:cNvSpPr/>
            <p:nvPr/>
          </p:nvSpPr>
          <p:spPr>
            <a:xfrm>
              <a:off x="5092701" y="3941233"/>
              <a:ext cx="1655233" cy="0"/>
            </a:xfrm>
            <a:custGeom>
              <a:avLst/>
              <a:gdLst/>
              <a:ahLst/>
              <a:cxnLst/>
              <a:rect l="l" t="t" r="r" b="b"/>
              <a:pathLst>
                <a:path w="774" h="120000" extrusionOk="0">
                  <a:moveTo>
                    <a:pt x="0" y="0"/>
                  </a:moveTo>
                  <a:cubicBezTo>
                    <a:pt x="774" y="0"/>
                    <a:pt x="774" y="0"/>
                    <a:pt x="774" y="0"/>
                  </a:cubicBezTo>
                  <a:cubicBezTo>
                    <a:pt x="774" y="0"/>
                    <a:pt x="774" y="0"/>
                    <a:pt x="7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7" name="Google Shape;384;p18">
              <a:extLst>
                <a:ext uri="{FF2B5EF4-FFF2-40B4-BE49-F238E27FC236}">
                  <a16:creationId xmlns="" xmlns:a16="http://schemas.microsoft.com/office/drawing/2014/main" id="{94C60FC0-6A7B-4519-9317-2F1C047EF8FE}"/>
                </a:ext>
              </a:extLst>
            </p:cNvPr>
            <p:cNvSpPr/>
            <p:nvPr/>
          </p:nvSpPr>
          <p:spPr>
            <a:xfrm>
              <a:off x="4624917" y="1706033"/>
              <a:ext cx="2370667" cy="1117600"/>
            </a:xfrm>
            <a:custGeom>
              <a:avLst/>
              <a:gdLst/>
              <a:ahLst/>
              <a:cxnLst/>
              <a:rect l="l" t="t" r="r" b="b"/>
              <a:pathLst>
                <a:path w="1109" h="522" extrusionOk="0">
                  <a:moveTo>
                    <a:pt x="757" y="458"/>
                  </a:moveTo>
                  <a:cubicBezTo>
                    <a:pt x="738" y="411"/>
                    <a:pt x="715" y="396"/>
                    <a:pt x="668" y="360"/>
                  </a:cubicBezTo>
                  <a:cubicBezTo>
                    <a:pt x="622" y="324"/>
                    <a:pt x="582" y="297"/>
                    <a:pt x="582" y="297"/>
                  </a:cubicBezTo>
                  <a:cubicBezTo>
                    <a:pt x="582" y="297"/>
                    <a:pt x="608" y="271"/>
                    <a:pt x="660" y="273"/>
                  </a:cubicBezTo>
                  <a:cubicBezTo>
                    <a:pt x="713" y="275"/>
                    <a:pt x="713" y="252"/>
                    <a:pt x="752" y="249"/>
                  </a:cubicBezTo>
                  <a:cubicBezTo>
                    <a:pt x="791" y="247"/>
                    <a:pt x="799" y="295"/>
                    <a:pt x="818" y="323"/>
                  </a:cubicBezTo>
                  <a:cubicBezTo>
                    <a:pt x="838" y="351"/>
                    <a:pt x="919" y="460"/>
                    <a:pt x="946" y="501"/>
                  </a:cubicBezTo>
                  <a:cubicBezTo>
                    <a:pt x="951" y="510"/>
                    <a:pt x="955" y="517"/>
                    <a:pt x="960" y="522"/>
                  </a:cubicBezTo>
                  <a:cubicBezTo>
                    <a:pt x="1097" y="522"/>
                    <a:pt x="1097" y="522"/>
                    <a:pt x="1097" y="522"/>
                  </a:cubicBezTo>
                  <a:cubicBezTo>
                    <a:pt x="1097" y="516"/>
                    <a:pt x="1098" y="510"/>
                    <a:pt x="1101" y="502"/>
                  </a:cubicBezTo>
                  <a:cubicBezTo>
                    <a:pt x="1107" y="486"/>
                    <a:pt x="1104" y="484"/>
                    <a:pt x="1106" y="476"/>
                  </a:cubicBezTo>
                  <a:cubicBezTo>
                    <a:pt x="1109" y="468"/>
                    <a:pt x="1105" y="457"/>
                    <a:pt x="1096" y="444"/>
                  </a:cubicBezTo>
                  <a:cubicBezTo>
                    <a:pt x="1088" y="431"/>
                    <a:pt x="1079" y="417"/>
                    <a:pt x="1065" y="408"/>
                  </a:cubicBezTo>
                  <a:cubicBezTo>
                    <a:pt x="1051" y="399"/>
                    <a:pt x="1051" y="390"/>
                    <a:pt x="1045" y="387"/>
                  </a:cubicBezTo>
                  <a:cubicBezTo>
                    <a:pt x="1040" y="385"/>
                    <a:pt x="1039" y="392"/>
                    <a:pt x="1039" y="402"/>
                  </a:cubicBezTo>
                  <a:cubicBezTo>
                    <a:pt x="1039" y="412"/>
                    <a:pt x="1036" y="422"/>
                    <a:pt x="1031" y="417"/>
                  </a:cubicBezTo>
                  <a:cubicBezTo>
                    <a:pt x="1026" y="411"/>
                    <a:pt x="1017" y="405"/>
                    <a:pt x="1005" y="399"/>
                  </a:cubicBezTo>
                  <a:cubicBezTo>
                    <a:pt x="993" y="394"/>
                    <a:pt x="991" y="395"/>
                    <a:pt x="996" y="404"/>
                  </a:cubicBezTo>
                  <a:cubicBezTo>
                    <a:pt x="1004" y="412"/>
                    <a:pt x="1008" y="435"/>
                    <a:pt x="1008" y="440"/>
                  </a:cubicBezTo>
                  <a:cubicBezTo>
                    <a:pt x="1008" y="446"/>
                    <a:pt x="992" y="444"/>
                    <a:pt x="988" y="430"/>
                  </a:cubicBezTo>
                  <a:cubicBezTo>
                    <a:pt x="984" y="416"/>
                    <a:pt x="957" y="368"/>
                    <a:pt x="929" y="309"/>
                  </a:cubicBezTo>
                  <a:cubicBezTo>
                    <a:pt x="901" y="249"/>
                    <a:pt x="832" y="149"/>
                    <a:pt x="825" y="129"/>
                  </a:cubicBezTo>
                  <a:cubicBezTo>
                    <a:pt x="818" y="108"/>
                    <a:pt x="810" y="98"/>
                    <a:pt x="754" y="96"/>
                  </a:cubicBezTo>
                  <a:cubicBezTo>
                    <a:pt x="697" y="94"/>
                    <a:pt x="619" y="112"/>
                    <a:pt x="556" y="139"/>
                  </a:cubicBezTo>
                  <a:cubicBezTo>
                    <a:pt x="493" y="167"/>
                    <a:pt x="437" y="180"/>
                    <a:pt x="396" y="173"/>
                  </a:cubicBezTo>
                  <a:cubicBezTo>
                    <a:pt x="354" y="165"/>
                    <a:pt x="309" y="215"/>
                    <a:pt x="306" y="220"/>
                  </a:cubicBezTo>
                  <a:cubicBezTo>
                    <a:pt x="302" y="225"/>
                    <a:pt x="298" y="210"/>
                    <a:pt x="297" y="174"/>
                  </a:cubicBezTo>
                  <a:cubicBezTo>
                    <a:pt x="297" y="138"/>
                    <a:pt x="298" y="53"/>
                    <a:pt x="239" y="17"/>
                  </a:cubicBezTo>
                  <a:cubicBezTo>
                    <a:pt x="225" y="8"/>
                    <a:pt x="212" y="3"/>
                    <a:pt x="199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18" y="6"/>
                    <a:pt x="89" y="22"/>
                    <a:pt x="60" y="46"/>
                  </a:cubicBezTo>
                  <a:cubicBezTo>
                    <a:pt x="0" y="95"/>
                    <a:pt x="12" y="210"/>
                    <a:pt x="34" y="225"/>
                  </a:cubicBezTo>
                  <a:cubicBezTo>
                    <a:pt x="55" y="240"/>
                    <a:pt x="52" y="254"/>
                    <a:pt x="45" y="272"/>
                  </a:cubicBezTo>
                  <a:cubicBezTo>
                    <a:pt x="38" y="290"/>
                    <a:pt x="49" y="304"/>
                    <a:pt x="60" y="302"/>
                  </a:cubicBezTo>
                  <a:cubicBezTo>
                    <a:pt x="72" y="295"/>
                    <a:pt x="69" y="327"/>
                    <a:pt x="75" y="330"/>
                  </a:cubicBezTo>
                  <a:cubicBezTo>
                    <a:pt x="87" y="334"/>
                    <a:pt x="76" y="340"/>
                    <a:pt x="86" y="344"/>
                  </a:cubicBezTo>
                  <a:cubicBezTo>
                    <a:pt x="102" y="357"/>
                    <a:pt x="93" y="372"/>
                    <a:pt x="107" y="380"/>
                  </a:cubicBezTo>
                  <a:cubicBezTo>
                    <a:pt x="122" y="388"/>
                    <a:pt x="151" y="374"/>
                    <a:pt x="174" y="378"/>
                  </a:cubicBezTo>
                  <a:cubicBezTo>
                    <a:pt x="197" y="381"/>
                    <a:pt x="216" y="403"/>
                    <a:pt x="237" y="411"/>
                  </a:cubicBezTo>
                  <a:cubicBezTo>
                    <a:pt x="251" y="417"/>
                    <a:pt x="277" y="437"/>
                    <a:pt x="277" y="437"/>
                  </a:cubicBezTo>
                  <a:cubicBezTo>
                    <a:pt x="294" y="455"/>
                    <a:pt x="311" y="494"/>
                    <a:pt x="317" y="522"/>
                  </a:cubicBezTo>
                  <a:cubicBezTo>
                    <a:pt x="778" y="522"/>
                    <a:pt x="778" y="522"/>
                    <a:pt x="778" y="522"/>
                  </a:cubicBezTo>
                  <a:cubicBezTo>
                    <a:pt x="771" y="500"/>
                    <a:pt x="765" y="480"/>
                    <a:pt x="757" y="458"/>
                  </a:cubicBezTo>
                  <a:close/>
                </a:path>
              </a:pathLst>
            </a:custGeom>
            <a:solidFill>
              <a:srgbClr val="212D3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8" name="Google Shape;388;p18">
              <a:extLst>
                <a:ext uri="{FF2B5EF4-FFF2-40B4-BE49-F238E27FC236}">
                  <a16:creationId xmlns="" xmlns:a16="http://schemas.microsoft.com/office/drawing/2014/main" id="{7C9902C0-F1E2-4C17-826A-F18D628C29F3}"/>
                </a:ext>
              </a:extLst>
            </p:cNvPr>
            <p:cNvSpPr/>
            <p:nvPr/>
          </p:nvSpPr>
          <p:spPr>
            <a:xfrm>
              <a:off x="4785785" y="3941234"/>
              <a:ext cx="2705099" cy="1119717"/>
            </a:xfrm>
            <a:custGeom>
              <a:avLst/>
              <a:gdLst/>
              <a:ahLst/>
              <a:cxnLst/>
              <a:rect l="l" t="t" r="r" b="b"/>
              <a:pathLst>
                <a:path w="1264" h="523" extrusionOk="0">
                  <a:moveTo>
                    <a:pt x="114" y="11"/>
                  </a:moveTo>
                  <a:cubicBezTo>
                    <a:pt x="38" y="40"/>
                    <a:pt x="0" y="83"/>
                    <a:pt x="24" y="161"/>
                  </a:cubicBezTo>
                  <a:cubicBezTo>
                    <a:pt x="49" y="239"/>
                    <a:pt x="139" y="276"/>
                    <a:pt x="204" y="331"/>
                  </a:cubicBezTo>
                  <a:cubicBezTo>
                    <a:pt x="268" y="386"/>
                    <a:pt x="431" y="485"/>
                    <a:pt x="481" y="520"/>
                  </a:cubicBezTo>
                  <a:cubicBezTo>
                    <a:pt x="482" y="521"/>
                    <a:pt x="483" y="522"/>
                    <a:pt x="484" y="523"/>
                  </a:cubicBezTo>
                  <a:cubicBezTo>
                    <a:pt x="684" y="523"/>
                    <a:pt x="684" y="523"/>
                    <a:pt x="684" y="523"/>
                  </a:cubicBezTo>
                  <a:cubicBezTo>
                    <a:pt x="667" y="506"/>
                    <a:pt x="646" y="489"/>
                    <a:pt x="618" y="473"/>
                  </a:cubicBezTo>
                  <a:cubicBezTo>
                    <a:pt x="563" y="441"/>
                    <a:pt x="519" y="404"/>
                    <a:pt x="472" y="344"/>
                  </a:cubicBezTo>
                  <a:cubicBezTo>
                    <a:pt x="426" y="284"/>
                    <a:pt x="347" y="158"/>
                    <a:pt x="363" y="151"/>
                  </a:cubicBezTo>
                  <a:cubicBezTo>
                    <a:pt x="379" y="145"/>
                    <a:pt x="425" y="156"/>
                    <a:pt x="464" y="159"/>
                  </a:cubicBezTo>
                  <a:cubicBezTo>
                    <a:pt x="643" y="162"/>
                    <a:pt x="715" y="133"/>
                    <a:pt x="715" y="133"/>
                  </a:cubicBezTo>
                  <a:cubicBezTo>
                    <a:pt x="755" y="230"/>
                    <a:pt x="824" y="356"/>
                    <a:pt x="861" y="403"/>
                  </a:cubicBezTo>
                  <a:cubicBezTo>
                    <a:pt x="897" y="451"/>
                    <a:pt x="895" y="476"/>
                    <a:pt x="944" y="523"/>
                  </a:cubicBezTo>
                  <a:cubicBezTo>
                    <a:pt x="1264" y="523"/>
                    <a:pt x="1264" y="523"/>
                    <a:pt x="1264" y="523"/>
                  </a:cubicBezTo>
                  <a:cubicBezTo>
                    <a:pt x="1212" y="483"/>
                    <a:pt x="1154" y="458"/>
                    <a:pt x="1120" y="444"/>
                  </a:cubicBezTo>
                  <a:cubicBezTo>
                    <a:pt x="1069" y="423"/>
                    <a:pt x="1030" y="371"/>
                    <a:pt x="988" y="241"/>
                  </a:cubicBezTo>
                  <a:cubicBezTo>
                    <a:pt x="960" y="156"/>
                    <a:pt x="936" y="82"/>
                    <a:pt x="917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3" y="4"/>
                    <a:pt x="123" y="8"/>
                    <a:pt x="114" y="11"/>
                  </a:cubicBezTo>
                  <a:close/>
                </a:path>
              </a:pathLst>
            </a:custGeom>
            <a:solidFill>
              <a:srgbClr val="16B0E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grpSp>
          <p:nvGrpSpPr>
            <p:cNvPr id="169" name="Google Shape;389;p18">
              <a:extLst>
                <a:ext uri="{FF2B5EF4-FFF2-40B4-BE49-F238E27FC236}">
                  <a16:creationId xmlns="" xmlns:a16="http://schemas.microsoft.com/office/drawing/2014/main" id="{A3B69C81-84E0-4A4E-9A93-446C9E3EC5AA}"/>
                </a:ext>
              </a:extLst>
            </p:cNvPr>
            <p:cNvGrpSpPr/>
            <p:nvPr/>
          </p:nvGrpSpPr>
          <p:grpSpPr>
            <a:xfrm>
              <a:off x="5535084" y="5060951"/>
              <a:ext cx="2607733" cy="1115484"/>
              <a:chOff x="4151313" y="3795713"/>
              <a:chExt cx="1955800" cy="836613"/>
            </a:xfrm>
          </p:grpSpPr>
          <p:sp>
            <p:nvSpPr>
              <p:cNvPr id="187" name="Google Shape;390;p18">
                <a:extLst>
                  <a:ext uri="{FF2B5EF4-FFF2-40B4-BE49-F238E27FC236}">
                    <a16:creationId xmlns="" xmlns:a16="http://schemas.microsoft.com/office/drawing/2014/main" id="{DE86BC95-38E8-4EE7-87DF-59CC75445BD1}"/>
                  </a:ext>
                </a:extLst>
              </p:cNvPr>
              <p:cNvSpPr/>
              <p:nvPr/>
            </p:nvSpPr>
            <p:spPr>
              <a:xfrm>
                <a:off x="5103813" y="3795713"/>
                <a:ext cx="1003300" cy="83661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522" extrusionOk="0">
                    <a:moveTo>
                      <a:pt x="2" y="1"/>
                    </a:moveTo>
                    <a:cubicBezTo>
                      <a:pt x="53" y="49"/>
                      <a:pt x="71" y="33"/>
                      <a:pt x="150" y="93"/>
                    </a:cubicBezTo>
                    <a:cubicBezTo>
                      <a:pt x="225" y="156"/>
                      <a:pt x="367" y="232"/>
                      <a:pt x="410" y="264"/>
                    </a:cubicBezTo>
                    <a:cubicBezTo>
                      <a:pt x="453" y="296"/>
                      <a:pt x="469" y="311"/>
                      <a:pt x="468" y="353"/>
                    </a:cubicBezTo>
                    <a:cubicBezTo>
                      <a:pt x="467" y="395"/>
                      <a:pt x="433" y="449"/>
                      <a:pt x="402" y="463"/>
                    </a:cubicBezTo>
                    <a:cubicBezTo>
                      <a:pt x="371" y="477"/>
                      <a:pt x="363" y="481"/>
                      <a:pt x="361" y="508"/>
                    </a:cubicBezTo>
                    <a:cubicBezTo>
                      <a:pt x="361" y="515"/>
                      <a:pt x="362" y="520"/>
                      <a:pt x="365" y="522"/>
                    </a:cubicBezTo>
                    <a:cubicBezTo>
                      <a:pt x="426" y="522"/>
                      <a:pt x="426" y="522"/>
                      <a:pt x="426" y="522"/>
                    </a:cubicBezTo>
                    <a:cubicBezTo>
                      <a:pt x="444" y="521"/>
                      <a:pt x="464" y="514"/>
                      <a:pt x="486" y="488"/>
                    </a:cubicBezTo>
                    <a:cubicBezTo>
                      <a:pt x="517" y="451"/>
                      <a:pt x="525" y="423"/>
                      <a:pt x="574" y="403"/>
                    </a:cubicBezTo>
                    <a:cubicBezTo>
                      <a:pt x="623" y="382"/>
                      <a:pt x="625" y="339"/>
                      <a:pt x="585" y="308"/>
                    </a:cubicBezTo>
                    <a:cubicBezTo>
                      <a:pt x="546" y="277"/>
                      <a:pt x="557" y="261"/>
                      <a:pt x="509" y="215"/>
                    </a:cubicBezTo>
                    <a:cubicBezTo>
                      <a:pt x="461" y="168"/>
                      <a:pt x="452" y="149"/>
                      <a:pt x="391" y="68"/>
                    </a:cubicBezTo>
                    <a:cubicBezTo>
                      <a:pt x="371" y="42"/>
                      <a:pt x="346" y="19"/>
                      <a:pt x="3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226292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88" name="Google Shape;391;p18">
                <a:extLst>
                  <a:ext uri="{FF2B5EF4-FFF2-40B4-BE49-F238E27FC236}">
                    <a16:creationId xmlns="" xmlns:a16="http://schemas.microsoft.com/office/drawing/2014/main" id="{248E34D3-2381-4B69-8582-B7505BD740AF}"/>
                  </a:ext>
                </a:extLst>
              </p:cNvPr>
              <p:cNvSpPr/>
              <p:nvPr/>
            </p:nvSpPr>
            <p:spPr>
              <a:xfrm>
                <a:off x="4151313" y="3795713"/>
                <a:ext cx="638175" cy="39687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48" extrusionOk="0">
                    <a:moveTo>
                      <a:pt x="164" y="92"/>
                    </a:moveTo>
                    <a:cubicBezTo>
                      <a:pt x="139" y="125"/>
                      <a:pt x="108" y="169"/>
                      <a:pt x="72" y="186"/>
                    </a:cubicBezTo>
                    <a:cubicBezTo>
                      <a:pt x="36" y="203"/>
                      <a:pt x="1" y="192"/>
                      <a:pt x="1" y="208"/>
                    </a:cubicBezTo>
                    <a:cubicBezTo>
                      <a:pt x="0" y="225"/>
                      <a:pt x="19" y="243"/>
                      <a:pt x="49" y="244"/>
                    </a:cubicBezTo>
                    <a:cubicBezTo>
                      <a:pt x="79" y="246"/>
                      <a:pt x="84" y="247"/>
                      <a:pt x="119" y="248"/>
                    </a:cubicBezTo>
                    <a:cubicBezTo>
                      <a:pt x="153" y="248"/>
                      <a:pt x="208" y="208"/>
                      <a:pt x="208" y="208"/>
                    </a:cubicBezTo>
                    <a:cubicBezTo>
                      <a:pt x="276" y="152"/>
                      <a:pt x="342" y="125"/>
                      <a:pt x="370" y="105"/>
                    </a:cubicBezTo>
                    <a:cubicBezTo>
                      <a:pt x="398" y="86"/>
                      <a:pt x="397" y="73"/>
                      <a:pt x="374" y="44"/>
                    </a:cubicBezTo>
                    <a:cubicBezTo>
                      <a:pt x="362" y="30"/>
                      <a:pt x="350" y="15"/>
                      <a:pt x="3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80" y="34"/>
                      <a:pt x="189" y="59"/>
                      <a:pt x="164" y="92"/>
                    </a:cubicBezTo>
                    <a:close/>
                  </a:path>
                </a:pathLst>
              </a:custGeom>
              <a:solidFill>
                <a:srgbClr val="226292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Arial"/>
                </a:endParaRPr>
              </a:p>
            </p:txBody>
          </p:sp>
        </p:grpSp>
        <p:sp>
          <p:nvSpPr>
            <p:cNvPr id="170" name="Google Shape;392;p18">
              <a:extLst>
                <a:ext uri="{FF2B5EF4-FFF2-40B4-BE49-F238E27FC236}">
                  <a16:creationId xmlns="" xmlns:a16="http://schemas.microsoft.com/office/drawing/2014/main" id="{1CC1205B-A5E0-4253-8B74-80B2FBBCDE6D}"/>
                </a:ext>
              </a:extLst>
            </p:cNvPr>
            <p:cNvSpPr/>
            <p:nvPr/>
          </p:nvSpPr>
          <p:spPr>
            <a:xfrm>
              <a:off x="5050367" y="1706033"/>
              <a:ext cx="3134784" cy="4470400"/>
            </a:xfrm>
            <a:custGeom>
              <a:avLst/>
              <a:gdLst/>
              <a:ahLst/>
              <a:cxnLst/>
              <a:rect l="l" t="t" r="r" b="b"/>
              <a:pathLst>
                <a:path w="1466" h="2090" extrusionOk="0">
                  <a:moveTo>
                    <a:pt x="555" y="96"/>
                  </a:moveTo>
                  <a:cubicBezTo>
                    <a:pt x="611" y="98"/>
                    <a:pt x="619" y="108"/>
                    <a:pt x="626" y="129"/>
                  </a:cubicBezTo>
                  <a:cubicBezTo>
                    <a:pt x="633" y="149"/>
                    <a:pt x="702" y="249"/>
                    <a:pt x="730" y="309"/>
                  </a:cubicBezTo>
                  <a:cubicBezTo>
                    <a:pt x="758" y="368"/>
                    <a:pt x="785" y="416"/>
                    <a:pt x="789" y="430"/>
                  </a:cubicBezTo>
                  <a:cubicBezTo>
                    <a:pt x="793" y="444"/>
                    <a:pt x="809" y="446"/>
                    <a:pt x="809" y="440"/>
                  </a:cubicBezTo>
                  <a:cubicBezTo>
                    <a:pt x="809" y="435"/>
                    <a:pt x="805" y="412"/>
                    <a:pt x="797" y="404"/>
                  </a:cubicBezTo>
                  <a:cubicBezTo>
                    <a:pt x="792" y="395"/>
                    <a:pt x="794" y="394"/>
                    <a:pt x="806" y="399"/>
                  </a:cubicBezTo>
                  <a:cubicBezTo>
                    <a:pt x="818" y="405"/>
                    <a:pt x="827" y="411"/>
                    <a:pt x="832" y="417"/>
                  </a:cubicBezTo>
                  <a:cubicBezTo>
                    <a:pt x="837" y="422"/>
                    <a:pt x="840" y="412"/>
                    <a:pt x="840" y="402"/>
                  </a:cubicBezTo>
                  <a:cubicBezTo>
                    <a:pt x="840" y="392"/>
                    <a:pt x="841" y="385"/>
                    <a:pt x="846" y="387"/>
                  </a:cubicBezTo>
                  <a:cubicBezTo>
                    <a:pt x="852" y="390"/>
                    <a:pt x="852" y="399"/>
                    <a:pt x="866" y="408"/>
                  </a:cubicBezTo>
                  <a:cubicBezTo>
                    <a:pt x="880" y="417"/>
                    <a:pt x="889" y="431"/>
                    <a:pt x="897" y="444"/>
                  </a:cubicBezTo>
                  <a:cubicBezTo>
                    <a:pt x="906" y="457"/>
                    <a:pt x="910" y="468"/>
                    <a:pt x="907" y="476"/>
                  </a:cubicBezTo>
                  <a:cubicBezTo>
                    <a:pt x="905" y="484"/>
                    <a:pt x="908" y="486"/>
                    <a:pt x="902" y="502"/>
                  </a:cubicBezTo>
                  <a:cubicBezTo>
                    <a:pt x="899" y="510"/>
                    <a:pt x="898" y="516"/>
                    <a:pt x="898" y="522"/>
                  </a:cubicBezTo>
                  <a:cubicBezTo>
                    <a:pt x="926" y="522"/>
                    <a:pt x="926" y="522"/>
                    <a:pt x="926" y="522"/>
                  </a:cubicBezTo>
                  <a:cubicBezTo>
                    <a:pt x="926" y="522"/>
                    <a:pt x="927" y="521"/>
                    <a:pt x="927" y="521"/>
                  </a:cubicBezTo>
                  <a:cubicBezTo>
                    <a:pt x="927" y="516"/>
                    <a:pt x="927" y="513"/>
                    <a:pt x="929" y="510"/>
                  </a:cubicBezTo>
                  <a:cubicBezTo>
                    <a:pt x="934" y="497"/>
                    <a:pt x="935" y="488"/>
                    <a:pt x="935" y="482"/>
                  </a:cubicBezTo>
                  <a:cubicBezTo>
                    <a:pt x="935" y="482"/>
                    <a:pt x="935" y="481"/>
                    <a:pt x="935" y="481"/>
                  </a:cubicBezTo>
                  <a:cubicBezTo>
                    <a:pt x="943" y="456"/>
                    <a:pt x="927" y="433"/>
                    <a:pt x="921" y="425"/>
                  </a:cubicBezTo>
                  <a:cubicBezTo>
                    <a:pt x="920" y="423"/>
                    <a:pt x="920" y="423"/>
                    <a:pt x="920" y="423"/>
                  </a:cubicBezTo>
                  <a:cubicBezTo>
                    <a:pt x="911" y="409"/>
                    <a:pt x="900" y="393"/>
                    <a:pt x="882" y="381"/>
                  </a:cubicBezTo>
                  <a:cubicBezTo>
                    <a:pt x="879" y="379"/>
                    <a:pt x="878" y="378"/>
                    <a:pt x="876" y="375"/>
                  </a:cubicBezTo>
                  <a:cubicBezTo>
                    <a:pt x="873" y="371"/>
                    <a:pt x="868" y="362"/>
                    <a:pt x="857" y="358"/>
                  </a:cubicBezTo>
                  <a:cubicBezTo>
                    <a:pt x="853" y="356"/>
                    <a:pt x="849" y="355"/>
                    <a:pt x="844" y="355"/>
                  </a:cubicBezTo>
                  <a:cubicBezTo>
                    <a:pt x="836" y="355"/>
                    <a:pt x="825" y="358"/>
                    <a:pt x="818" y="370"/>
                  </a:cubicBezTo>
                  <a:cubicBezTo>
                    <a:pt x="809" y="366"/>
                    <a:pt x="803" y="364"/>
                    <a:pt x="796" y="364"/>
                  </a:cubicBezTo>
                  <a:cubicBezTo>
                    <a:pt x="795" y="364"/>
                    <a:pt x="793" y="364"/>
                    <a:pt x="791" y="365"/>
                  </a:cubicBezTo>
                  <a:cubicBezTo>
                    <a:pt x="781" y="345"/>
                    <a:pt x="768" y="320"/>
                    <a:pt x="756" y="294"/>
                  </a:cubicBezTo>
                  <a:cubicBezTo>
                    <a:pt x="739" y="259"/>
                    <a:pt x="711" y="212"/>
                    <a:pt x="688" y="174"/>
                  </a:cubicBezTo>
                  <a:cubicBezTo>
                    <a:pt x="674" y="152"/>
                    <a:pt x="656" y="123"/>
                    <a:pt x="653" y="116"/>
                  </a:cubicBezTo>
                  <a:cubicBezTo>
                    <a:pt x="641" y="79"/>
                    <a:pt x="617" y="66"/>
                    <a:pt x="556" y="64"/>
                  </a:cubicBezTo>
                  <a:cubicBezTo>
                    <a:pt x="552" y="64"/>
                    <a:pt x="549" y="64"/>
                    <a:pt x="546" y="64"/>
                  </a:cubicBezTo>
                  <a:cubicBezTo>
                    <a:pt x="489" y="64"/>
                    <a:pt x="412" y="82"/>
                    <a:pt x="346" y="110"/>
                  </a:cubicBezTo>
                  <a:cubicBezTo>
                    <a:pt x="295" y="132"/>
                    <a:pt x="253" y="143"/>
                    <a:pt x="221" y="143"/>
                  </a:cubicBezTo>
                  <a:cubicBezTo>
                    <a:pt x="214" y="143"/>
                    <a:pt x="208" y="143"/>
                    <a:pt x="202" y="142"/>
                  </a:cubicBezTo>
                  <a:cubicBezTo>
                    <a:pt x="197" y="141"/>
                    <a:pt x="193" y="140"/>
                    <a:pt x="188" y="140"/>
                  </a:cubicBezTo>
                  <a:cubicBezTo>
                    <a:pt x="165" y="140"/>
                    <a:pt x="144" y="150"/>
                    <a:pt x="127" y="161"/>
                  </a:cubicBezTo>
                  <a:cubicBezTo>
                    <a:pt x="126" y="121"/>
                    <a:pt x="123" y="44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3"/>
                    <a:pt x="26" y="8"/>
                    <a:pt x="40" y="17"/>
                  </a:cubicBezTo>
                  <a:cubicBezTo>
                    <a:pt x="99" y="53"/>
                    <a:pt x="98" y="138"/>
                    <a:pt x="98" y="174"/>
                  </a:cubicBezTo>
                  <a:cubicBezTo>
                    <a:pt x="99" y="210"/>
                    <a:pt x="103" y="225"/>
                    <a:pt x="107" y="220"/>
                  </a:cubicBezTo>
                  <a:cubicBezTo>
                    <a:pt x="110" y="215"/>
                    <a:pt x="155" y="165"/>
                    <a:pt x="197" y="173"/>
                  </a:cubicBezTo>
                  <a:cubicBezTo>
                    <a:pt x="238" y="180"/>
                    <a:pt x="294" y="167"/>
                    <a:pt x="357" y="139"/>
                  </a:cubicBezTo>
                  <a:cubicBezTo>
                    <a:pt x="420" y="112"/>
                    <a:pt x="498" y="94"/>
                    <a:pt x="555" y="96"/>
                  </a:cubicBezTo>
                  <a:close/>
                  <a:moveTo>
                    <a:pt x="602" y="495"/>
                  </a:moveTo>
                  <a:cubicBezTo>
                    <a:pt x="596" y="478"/>
                    <a:pt x="591" y="462"/>
                    <a:pt x="584" y="445"/>
                  </a:cubicBezTo>
                  <a:cubicBezTo>
                    <a:pt x="564" y="393"/>
                    <a:pt x="538" y="374"/>
                    <a:pt x="496" y="341"/>
                  </a:cubicBezTo>
                  <a:cubicBezTo>
                    <a:pt x="487" y="334"/>
                    <a:pt x="487" y="334"/>
                    <a:pt x="487" y="334"/>
                  </a:cubicBezTo>
                  <a:cubicBezTo>
                    <a:pt x="470" y="321"/>
                    <a:pt x="455" y="310"/>
                    <a:pt x="441" y="300"/>
                  </a:cubicBezTo>
                  <a:cubicBezTo>
                    <a:pt x="446" y="299"/>
                    <a:pt x="451" y="299"/>
                    <a:pt x="456" y="299"/>
                  </a:cubicBezTo>
                  <a:cubicBezTo>
                    <a:pt x="458" y="299"/>
                    <a:pt x="459" y="299"/>
                    <a:pt x="460" y="299"/>
                  </a:cubicBezTo>
                  <a:cubicBezTo>
                    <a:pt x="463" y="299"/>
                    <a:pt x="465" y="299"/>
                    <a:pt x="467" y="299"/>
                  </a:cubicBezTo>
                  <a:cubicBezTo>
                    <a:pt x="500" y="299"/>
                    <a:pt x="517" y="290"/>
                    <a:pt x="530" y="283"/>
                  </a:cubicBezTo>
                  <a:cubicBezTo>
                    <a:pt x="538" y="278"/>
                    <a:pt x="544" y="276"/>
                    <a:pt x="555" y="275"/>
                  </a:cubicBezTo>
                  <a:cubicBezTo>
                    <a:pt x="555" y="275"/>
                    <a:pt x="555" y="275"/>
                    <a:pt x="556" y="275"/>
                  </a:cubicBezTo>
                  <a:cubicBezTo>
                    <a:pt x="563" y="275"/>
                    <a:pt x="568" y="285"/>
                    <a:pt x="579" y="306"/>
                  </a:cubicBezTo>
                  <a:cubicBezTo>
                    <a:pt x="584" y="317"/>
                    <a:pt x="589" y="327"/>
                    <a:pt x="596" y="337"/>
                  </a:cubicBezTo>
                  <a:cubicBezTo>
                    <a:pt x="602" y="346"/>
                    <a:pt x="614" y="362"/>
                    <a:pt x="629" y="383"/>
                  </a:cubicBezTo>
                  <a:cubicBezTo>
                    <a:pt x="661" y="426"/>
                    <a:pt x="705" y="486"/>
                    <a:pt x="722" y="514"/>
                  </a:cubicBezTo>
                  <a:cubicBezTo>
                    <a:pt x="724" y="517"/>
                    <a:pt x="726" y="520"/>
                    <a:pt x="728" y="522"/>
                  </a:cubicBezTo>
                  <a:cubicBezTo>
                    <a:pt x="761" y="522"/>
                    <a:pt x="761" y="522"/>
                    <a:pt x="761" y="522"/>
                  </a:cubicBezTo>
                  <a:cubicBezTo>
                    <a:pt x="756" y="517"/>
                    <a:pt x="752" y="510"/>
                    <a:pt x="747" y="501"/>
                  </a:cubicBezTo>
                  <a:cubicBezTo>
                    <a:pt x="720" y="460"/>
                    <a:pt x="639" y="351"/>
                    <a:pt x="619" y="323"/>
                  </a:cubicBezTo>
                  <a:cubicBezTo>
                    <a:pt x="600" y="295"/>
                    <a:pt x="592" y="247"/>
                    <a:pt x="553" y="249"/>
                  </a:cubicBezTo>
                  <a:cubicBezTo>
                    <a:pt x="514" y="252"/>
                    <a:pt x="514" y="275"/>
                    <a:pt x="461" y="273"/>
                  </a:cubicBezTo>
                  <a:cubicBezTo>
                    <a:pt x="409" y="271"/>
                    <a:pt x="383" y="297"/>
                    <a:pt x="383" y="297"/>
                  </a:cubicBezTo>
                  <a:cubicBezTo>
                    <a:pt x="383" y="297"/>
                    <a:pt x="423" y="324"/>
                    <a:pt x="469" y="360"/>
                  </a:cubicBezTo>
                  <a:cubicBezTo>
                    <a:pt x="516" y="396"/>
                    <a:pt x="539" y="411"/>
                    <a:pt x="558" y="458"/>
                  </a:cubicBezTo>
                  <a:cubicBezTo>
                    <a:pt x="566" y="480"/>
                    <a:pt x="572" y="500"/>
                    <a:pt x="579" y="522"/>
                  </a:cubicBezTo>
                  <a:cubicBezTo>
                    <a:pt x="611" y="522"/>
                    <a:pt x="611" y="522"/>
                    <a:pt x="611" y="522"/>
                  </a:cubicBezTo>
                  <a:cubicBezTo>
                    <a:pt x="607" y="513"/>
                    <a:pt x="604" y="504"/>
                    <a:pt x="602" y="495"/>
                  </a:cubicBezTo>
                  <a:close/>
                  <a:moveTo>
                    <a:pt x="796" y="901"/>
                  </a:moveTo>
                  <a:cubicBezTo>
                    <a:pt x="781" y="797"/>
                    <a:pt x="735" y="736"/>
                    <a:pt x="694" y="682"/>
                  </a:cubicBezTo>
                  <a:cubicBezTo>
                    <a:pt x="676" y="658"/>
                    <a:pt x="658" y="634"/>
                    <a:pt x="646" y="610"/>
                  </a:cubicBezTo>
                  <a:cubicBezTo>
                    <a:pt x="629" y="574"/>
                    <a:pt x="618" y="546"/>
                    <a:pt x="611" y="522"/>
                  </a:cubicBezTo>
                  <a:cubicBezTo>
                    <a:pt x="579" y="522"/>
                    <a:pt x="579" y="522"/>
                    <a:pt x="579" y="522"/>
                  </a:cubicBezTo>
                  <a:cubicBezTo>
                    <a:pt x="588" y="550"/>
                    <a:pt x="599" y="581"/>
                    <a:pt x="620" y="625"/>
                  </a:cubicBezTo>
                  <a:cubicBezTo>
                    <a:pt x="660" y="707"/>
                    <a:pt x="747" y="763"/>
                    <a:pt x="768" y="908"/>
                  </a:cubicBezTo>
                  <a:cubicBezTo>
                    <a:pt x="775" y="957"/>
                    <a:pt x="784" y="1002"/>
                    <a:pt x="794" y="1045"/>
                  </a:cubicBezTo>
                  <a:cubicBezTo>
                    <a:pt x="824" y="1045"/>
                    <a:pt x="824" y="1045"/>
                    <a:pt x="824" y="1045"/>
                  </a:cubicBezTo>
                  <a:cubicBezTo>
                    <a:pt x="813" y="1000"/>
                    <a:pt x="804" y="953"/>
                    <a:pt x="796" y="901"/>
                  </a:cubicBezTo>
                  <a:close/>
                  <a:moveTo>
                    <a:pt x="893" y="539"/>
                  </a:moveTo>
                  <a:cubicBezTo>
                    <a:pt x="887" y="553"/>
                    <a:pt x="881" y="545"/>
                    <a:pt x="875" y="554"/>
                  </a:cubicBezTo>
                  <a:cubicBezTo>
                    <a:pt x="870" y="562"/>
                    <a:pt x="869" y="581"/>
                    <a:pt x="855" y="578"/>
                  </a:cubicBezTo>
                  <a:cubicBezTo>
                    <a:pt x="842" y="576"/>
                    <a:pt x="839" y="567"/>
                    <a:pt x="814" y="560"/>
                  </a:cubicBezTo>
                  <a:cubicBezTo>
                    <a:pt x="793" y="554"/>
                    <a:pt x="779" y="547"/>
                    <a:pt x="761" y="522"/>
                  </a:cubicBezTo>
                  <a:cubicBezTo>
                    <a:pt x="728" y="522"/>
                    <a:pt x="728" y="522"/>
                    <a:pt x="728" y="522"/>
                  </a:cubicBezTo>
                  <a:cubicBezTo>
                    <a:pt x="755" y="564"/>
                    <a:pt x="775" y="575"/>
                    <a:pt x="806" y="584"/>
                  </a:cubicBezTo>
                  <a:cubicBezTo>
                    <a:pt x="816" y="587"/>
                    <a:pt x="820" y="590"/>
                    <a:pt x="825" y="593"/>
                  </a:cubicBezTo>
                  <a:cubicBezTo>
                    <a:pt x="831" y="597"/>
                    <a:pt x="839" y="602"/>
                    <a:pt x="850" y="604"/>
                  </a:cubicBezTo>
                  <a:cubicBezTo>
                    <a:pt x="853" y="604"/>
                    <a:pt x="855" y="604"/>
                    <a:pt x="858" y="604"/>
                  </a:cubicBezTo>
                  <a:cubicBezTo>
                    <a:pt x="885" y="604"/>
                    <a:pt x="895" y="580"/>
                    <a:pt x="898" y="571"/>
                  </a:cubicBezTo>
                  <a:cubicBezTo>
                    <a:pt x="905" y="568"/>
                    <a:pt x="913" y="561"/>
                    <a:pt x="919" y="548"/>
                  </a:cubicBezTo>
                  <a:cubicBezTo>
                    <a:pt x="924" y="538"/>
                    <a:pt x="926" y="529"/>
                    <a:pt x="926" y="522"/>
                  </a:cubicBezTo>
                  <a:cubicBezTo>
                    <a:pt x="898" y="522"/>
                    <a:pt x="898" y="522"/>
                    <a:pt x="898" y="522"/>
                  </a:cubicBezTo>
                  <a:cubicBezTo>
                    <a:pt x="897" y="528"/>
                    <a:pt x="896" y="533"/>
                    <a:pt x="893" y="539"/>
                  </a:cubicBezTo>
                  <a:close/>
                  <a:moveTo>
                    <a:pt x="1008" y="1459"/>
                  </a:moveTo>
                  <a:cubicBezTo>
                    <a:pt x="975" y="1445"/>
                    <a:pt x="937" y="1413"/>
                    <a:pt x="892" y="1274"/>
                  </a:cubicBezTo>
                  <a:cubicBezTo>
                    <a:pt x="865" y="1193"/>
                    <a:pt x="842" y="1122"/>
                    <a:pt x="824" y="1045"/>
                  </a:cubicBezTo>
                  <a:cubicBezTo>
                    <a:pt x="794" y="1045"/>
                    <a:pt x="794" y="1045"/>
                    <a:pt x="794" y="1045"/>
                  </a:cubicBezTo>
                  <a:cubicBezTo>
                    <a:pt x="813" y="1127"/>
                    <a:pt x="837" y="1201"/>
                    <a:pt x="865" y="1286"/>
                  </a:cubicBezTo>
                  <a:cubicBezTo>
                    <a:pt x="907" y="1416"/>
                    <a:pt x="946" y="1468"/>
                    <a:pt x="997" y="1489"/>
                  </a:cubicBezTo>
                  <a:cubicBezTo>
                    <a:pt x="1031" y="1503"/>
                    <a:pt x="1089" y="1528"/>
                    <a:pt x="1141" y="1568"/>
                  </a:cubicBezTo>
                  <a:cubicBezTo>
                    <a:pt x="1190" y="1568"/>
                    <a:pt x="1190" y="1568"/>
                    <a:pt x="1190" y="1568"/>
                  </a:cubicBezTo>
                  <a:cubicBezTo>
                    <a:pt x="1123" y="1507"/>
                    <a:pt x="1040" y="1472"/>
                    <a:pt x="1008" y="1459"/>
                  </a:cubicBezTo>
                  <a:close/>
                  <a:moveTo>
                    <a:pt x="1424" y="1850"/>
                  </a:moveTo>
                  <a:cubicBezTo>
                    <a:pt x="1408" y="1838"/>
                    <a:pt x="1403" y="1830"/>
                    <a:pt x="1396" y="1817"/>
                  </a:cubicBezTo>
                  <a:cubicBezTo>
                    <a:pt x="1387" y="1803"/>
                    <a:pt x="1377" y="1785"/>
                    <a:pt x="1350" y="1759"/>
                  </a:cubicBezTo>
                  <a:cubicBezTo>
                    <a:pt x="1316" y="1726"/>
                    <a:pt x="1303" y="1708"/>
                    <a:pt x="1273" y="1667"/>
                  </a:cubicBezTo>
                  <a:cubicBezTo>
                    <a:pt x="1262" y="1653"/>
                    <a:pt x="1250" y="1637"/>
                    <a:pt x="1235" y="1616"/>
                  </a:cubicBezTo>
                  <a:cubicBezTo>
                    <a:pt x="1222" y="1598"/>
                    <a:pt x="1206" y="1582"/>
                    <a:pt x="1190" y="1568"/>
                  </a:cubicBezTo>
                  <a:cubicBezTo>
                    <a:pt x="1141" y="1568"/>
                    <a:pt x="1141" y="1568"/>
                    <a:pt x="1141" y="1568"/>
                  </a:cubicBezTo>
                  <a:cubicBezTo>
                    <a:pt x="1167" y="1587"/>
                    <a:pt x="1192" y="1610"/>
                    <a:pt x="1212" y="1636"/>
                  </a:cubicBezTo>
                  <a:cubicBezTo>
                    <a:pt x="1273" y="1717"/>
                    <a:pt x="1282" y="1736"/>
                    <a:pt x="1330" y="1783"/>
                  </a:cubicBezTo>
                  <a:cubicBezTo>
                    <a:pt x="1378" y="1829"/>
                    <a:pt x="1367" y="1845"/>
                    <a:pt x="1406" y="1876"/>
                  </a:cubicBezTo>
                  <a:cubicBezTo>
                    <a:pt x="1446" y="1907"/>
                    <a:pt x="1444" y="1950"/>
                    <a:pt x="1395" y="1971"/>
                  </a:cubicBezTo>
                  <a:cubicBezTo>
                    <a:pt x="1346" y="1991"/>
                    <a:pt x="1338" y="2019"/>
                    <a:pt x="1307" y="2056"/>
                  </a:cubicBezTo>
                  <a:cubicBezTo>
                    <a:pt x="1285" y="2082"/>
                    <a:pt x="1265" y="2089"/>
                    <a:pt x="1247" y="2090"/>
                  </a:cubicBezTo>
                  <a:cubicBezTo>
                    <a:pt x="1310" y="2090"/>
                    <a:pt x="1310" y="2090"/>
                    <a:pt x="1310" y="2090"/>
                  </a:cubicBezTo>
                  <a:cubicBezTo>
                    <a:pt x="1316" y="2085"/>
                    <a:pt x="1323" y="2079"/>
                    <a:pt x="1329" y="2072"/>
                  </a:cubicBezTo>
                  <a:cubicBezTo>
                    <a:pt x="1338" y="2061"/>
                    <a:pt x="1345" y="2052"/>
                    <a:pt x="1351" y="2043"/>
                  </a:cubicBezTo>
                  <a:cubicBezTo>
                    <a:pt x="1368" y="2020"/>
                    <a:pt x="1378" y="2006"/>
                    <a:pt x="1406" y="1994"/>
                  </a:cubicBezTo>
                  <a:cubicBezTo>
                    <a:pt x="1438" y="1981"/>
                    <a:pt x="1458" y="1958"/>
                    <a:pt x="1462" y="1930"/>
                  </a:cubicBezTo>
                  <a:cubicBezTo>
                    <a:pt x="1466" y="1901"/>
                    <a:pt x="1452" y="1872"/>
                    <a:pt x="1424" y="1850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71" name="Google Shape;396;p18">
              <a:extLst>
                <a:ext uri="{FF2B5EF4-FFF2-40B4-BE49-F238E27FC236}">
                  <a16:creationId xmlns="" xmlns:a16="http://schemas.microsoft.com/office/drawing/2014/main" id="{989426B7-A08C-4A4C-9BB6-9C36924DC0CD}"/>
                </a:ext>
              </a:extLst>
            </p:cNvPr>
            <p:cNvSpPr txBox="1"/>
            <p:nvPr/>
          </p:nvSpPr>
          <p:spPr>
            <a:xfrm>
              <a:off x="8010846" y="1783450"/>
              <a:ext cx="2985253" cy="791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400" b="1" i="0" u="none" strike="noStrike" cap="none" dirty="0">
                  <a:solidFill>
                    <a:schemeClr val="lt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APP</a:t>
              </a:r>
              <a:r>
                <a:rPr lang="zh-TW" sz="2400" b="1" i="0" u="none" strike="noStrike" cap="none" dirty="0">
                  <a:solidFill>
                    <a:schemeClr val="lt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平台</a:t>
              </a:r>
              <a:endParaRPr sz="2400" b="1" i="0" u="none" strike="noStrike" cap="none" dirty="0">
                <a:solidFill>
                  <a:schemeClr val="lt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b="1" i="0" u="none" strike="noStrike" cap="none" dirty="0">
                  <a:solidFill>
                    <a:schemeClr val="lt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建立出</a:t>
              </a:r>
              <a:r>
                <a:rPr lang="en-US" altLang="zh-TW" sz="2400" b="1" dirty="0">
                  <a:solidFill>
                    <a:schemeClr val="lt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APP</a:t>
              </a:r>
              <a:r>
                <a:rPr lang="zh-TW" b="1" i="0" u="none" strike="noStrike" cap="none" dirty="0">
                  <a:solidFill>
                    <a:schemeClr val="lt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模型，並且可以同時容納1000人上線。</a:t>
              </a:r>
              <a:endParaRPr b="1" i="0" u="none" strike="noStrike" cap="none" dirty="0">
                <a:solidFill>
                  <a:schemeClr val="lt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"/>
              </a:endParaRPr>
            </a:p>
          </p:txBody>
        </p:sp>
        <p:sp>
          <p:nvSpPr>
            <p:cNvPr id="172" name="Google Shape;397;p18">
              <a:extLst>
                <a:ext uri="{FF2B5EF4-FFF2-40B4-BE49-F238E27FC236}">
                  <a16:creationId xmlns="" xmlns:a16="http://schemas.microsoft.com/office/drawing/2014/main" id="{D4B6E238-CC74-4D8E-80A7-1AB9573FDF91}"/>
                </a:ext>
              </a:extLst>
            </p:cNvPr>
            <p:cNvSpPr txBox="1"/>
            <p:nvPr/>
          </p:nvSpPr>
          <p:spPr>
            <a:xfrm>
              <a:off x="8310534" y="2894135"/>
              <a:ext cx="2985253" cy="706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i="0" u="none" strike="noStrike" cap="none" dirty="0" smtClean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商業模式</a:t>
              </a:r>
              <a:endParaRPr sz="2400" b="1" i="0" u="none" strike="noStrike" cap="none" dirty="0">
                <a:solidFill>
                  <a:schemeClr val="tx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b="1" i="0" u="none" strike="noStrike" cap="none" dirty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設計出行銷方法、營利模式、獎勵機制…等。</a:t>
              </a:r>
              <a:endParaRPr b="1" i="0" u="none" strike="noStrike" cap="none" dirty="0">
                <a:solidFill>
                  <a:schemeClr val="tx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"/>
              </a:endParaRPr>
            </a:p>
          </p:txBody>
        </p:sp>
        <p:sp>
          <p:nvSpPr>
            <p:cNvPr id="173" name="Google Shape;398;p18">
              <a:extLst>
                <a:ext uri="{FF2B5EF4-FFF2-40B4-BE49-F238E27FC236}">
                  <a16:creationId xmlns="" xmlns:a16="http://schemas.microsoft.com/office/drawing/2014/main" id="{1B18D0AC-C92C-4D7F-BD1B-F73B753ACF3A}"/>
                </a:ext>
              </a:extLst>
            </p:cNvPr>
            <p:cNvSpPr txBox="1"/>
            <p:nvPr/>
          </p:nvSpPr>
          <p:spPr>
            <a:xfrm>
              <a:off x="8636000" y="4038015"/>
              <a:ext cx="3428181" cy="577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zh-TW" altLang="en-US" sz="2400" b="1" dirty="0" smtClean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參加新創提案</a:t>
              </a:r>
              <a:endParaRPr lang="en-US" altLang="zh-TW" sz="2400" b="1" dirty="0" smtClean="0">
                <a:solidFill>
                  <a:schemeClr val="tx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 Black"/>
              </a:endParaRPr>
            </a:p>
            <a:p>
              <a:pPr lvl="0"/>
              <a:r>
                <a:rPr lang="en-US" altLang="zh-TW" sz="2400" b="1" dirty="0" smtClean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1.</a:t>
              </a:r>
              <a:r>
                <a:rPr lang="zh-TW" altLang="en-US" sz="2400" b="1" dirty="0" smtClean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評估商業化可行性</a:t>
              </a:r>
              <a:endParaRPr b="1" i="0" u="none" strike="noStrike" cap="none" dirty="0">
                <a:solidFill>
                  <a:schemeClr val="tx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"/>
              </a:endParaRPr>
            </a:p>
          </p:txBody>
        </p:sp>
        <p:sp>
          <p:nvSpPr>
            <p:cNvPr id="174" name="Google Shape;399;p18">
              <a:extLst>
                <a:ext uri="{FF2B5EF4-FFF2-40B4-BE49-F238E27FC236}">
                  <a16:creationId xmlns="" xmlns:a16="http://schemas.microsoft.com/office/drawing/2014/main" id="{0DFCBF61-41A1-4064-8E02-E9973345981C}"/>
                </a:ext>
              </a:extLst>
            </p:cNvPr>
            <p:cNvSpPr txBox="1"/>
            <p:nvPr/>
          </p:nvSpPr>
          <p:spPr>
            <a:xfrm>
              <a:off x="9064507" y="5127041"/>
              <a:ext cx="3127500" cy="253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endParaRPr b="1" i="0" u="none" strike="noStrike" cap="none" dirty="0">
                <a:solidFill>
                  <a:srgbClr val="FFFFFF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"/>
              </a:endParaRPr>
            </a:p>
          </p:txBody>
        </p:sp>
        <p:pic>
          <p:nvPicPr>
            <p:cNvPr id="175" name="Google Shape;400;p18">
              <a:extLst>
                <a:ext uri="{FF2B5EF4-FFF2-40B4-BE49-F238E27FC236}">
                  <a16:creationId xmlns="" xmlns:a16="http://schemas.microsoft.com/office/drawing/2014/main" id="{574F46A5-98B7-4CD7-9B59-41BFB570D4EE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727420" y="4761021"/>
              <a:ext cx="945731" cy="17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401;p18">
              <a:extLst>
                <a:ext uri="{FF2B5EF4-FFF2-40B4-BE49-F238E27FC236}">
                  <a16:creationId xmlns="" xmlns:a16="http://schemas.microsoft.com/office/drawing/2014/main" id="{623A7B97-4031-4CE2-8943-4417552A0D2B}"/>
                </a:ext>
              </a:extLst>
            </p:cNvPr>
            <p:cNvSpPr/>
            <p:nvPr/>
          </p:nvSpPr>
          <p:spPr>
            <a:xfrm>
              <a:off x="7870538" y="4160342"/>
              <a:ext cx="681500" cy="681500"/>
            </a:xfrm>
            <a:prstGeom prst="ellipse">
              <a:avLst/>
            </a:prstGeom>
            <a:solidFill>
              <a:srgbClr val="D7F0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77" name="Google Shape;402;p18">
              <a:extLst>
                <a:ext uri="{FF2B5EF4-FFF2-40B4-BE49-F238E27FC236}">
                  <a16:creationId xmlns="" xmlns:a16="http://schemas.microsoft.com/office/drawing/2014/main" id="{E8B24003-450C-470C-B328-F69D8A5E5BF0}"/>
                </a:ext>
              </a:extLst>
            </p:cNvPr>
            <p:cNvSpPr/>
            <p:nvPr/>
          </p:nvSpPr>
          <p:spPr>
            <a:xfrm>
              <a:off x="8019042" y="4327064"/>
              <a:ext cx="400593" cy="311377"/>
            </a:xfrm>
            <a:custGeom>
              <a:avLst/>
              <a:gdLst/>
              <a:ahLst/>
              <a:cxnLst/>
              <a:rect l="l" t="t" r="r" b="b"/>
              <a:pathLst>
                <a:path w="334" h="261" extrusionOk="0">
                  <a:moveTo>
                    <a:pt x="329" y="204"/>
                  </a:moveTo>
                  <a:cubicBezTo>
                    <a:pt x="333" y="206"/>
                    <a:pt x="334" y="211"/>
                    <a:pt x="334" y="214"/>
                  </a:cubicBezTo>
                  <a:cubicBezTo>
                    <a:pt x="333" y="219"/>
                    <a:pt x="331" y="222"/>
                    <a:pt x="328" y="224"/>
                  </a:cubicBezTo>
                  <a:cubicBezTo>
                    <a:pt x="304" y="236"/>
                    <a:pt x="304" y="236"/>
                    <a:pt x="304" y="236"/>
                  </a:cubicBezTo>
                  <a:cubicBezTo>
                    <a:pt x="302" y="237"/>
                    <a:pt x="300" y="237"/>
                    <a:pt x="298" y="237"/>
                  </a:cubicBezTo>
                  <a:cubicBezTo>
                    <a:pt x="296" y="237"/>
                    <a:pt x="294" y="237"/>
                    <a:pt x="293" y="236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44" y="176"/>
                    <a:pt x="144" y="176"/>
                    <a:pt x="144" y="176"/>
                  </a:cubicBezTo>
                  <a:cubicBezTo>
                    <a:pt x="144" y="176"/>
                    <a:pt x="143" y="177"/>
                    <a:pt x="142" y="177"/>
                  </a:cubicBezTo>
                  <a:cubicBezTo>
                    <a:pt x="144" y="183"/>
                    <a:pt x="144" y="189"/>
                    <a:pt x="144" y="195"/>
                  </a:cubicBezTo>
                  <a:cubicBezTo>
                    <a:pt x="142" y="214"/>
                    <a:pt x="129" y="232"/>
                    <a:pt x="109" y="245"/>
                  </a:cubicBezTo>
                  <a:cubicBezTo>
                    <a:pt x="93" y="255"/>
                    <a:pt x="75" y="261"/>
                    <a:pt x="58" y="261"/>
                  </a:cubicBezTo>
                  <a:cubicBezTo>
                    <a:pt x="41" y="261"/>
                    <a:pt x="27" y="256"/>
                    <a:pt x="16" y="246"/>
                  </a:cubicBezTo>
                  <a:cubicBezTo>
                    <a:pt x="6" y="237"/>
                    <a:pt x="0" y="222"/>
                    <a:pt x="2" y="208"/>
                  </a:cubicBezTo>
                  <a:cubicBezTo>
                    <a:pt x="3" y="189"/>
                    <a:pt x="16" y="171"/>
                    <a:pt x="36" y="158"/>
                  </a:cubicBezTo>
                  <a:cubicBezTo>
                    <a:pt x="52" y="148"/>
                    <a:pt x="71" y="142"/>
                    <a:pt x="88" y="142"/>
                  </a:cubicBezTo>
                  <a:cubicBezTo>
                    <a:pt x="98" y="142"/>
                    <a:pt x="108" y="144"/>
                    <a:pt x="116" y="148"/>
                  </a:cubicBezTo>
                  <a:cubicBezTo>
                    <a:pt x="117" y="146"/>
                    <a:pt x="118" y="145"/>
                    <a:pt x="120" y="144"/>
                  </a:cubicBezTo>
                  <a:cubicBezTo>
                    <a:pt x="143" y="130"/>
                    <a:pt x="143" y="130"/>
                    <a:pt x="143" y="130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18" y="116"/>
                    <a:pt x="117" y="114"/>
                    <a:pt x="116" y="113"/>
                  </a:cubicBezTo>
                  <a:cubicBezTo>
                    <a:pt x="108" y="116"/>
                    <a:pt x="98" y="118"/>
                    <a:pt x="88" y="118"/>
                  </a:cubicBezTo>
                  <a:cubicBezTo>
                    <a:pt x="71" y="118"/>
                    <a:pt x="52" y="113"/>
                    <a:pt x="36" y="103"/>
                  </a:cubicBezTo>
                  <a:cubicBezTo>
                    <a:pt x="16" y="90"/>
                    <a:pt x="3" y="71"/>
                    <a:pt x="2" y="52"/>
                  </a:cubicBezTo>
                  <a:cubicBezTo>
                    <a:pt x="0" y="38"/>
                    <a:pt x="6" y="24"/>
                    <a:pt x="16" y="14"/>
                  </a:cubicBezTo>
                  <a:cubicBezTo>
                    <a:pt x="27" y="5"/>
                    <a:pt x="41" y="0"/>
                    <a:pt x="58" y="0"/>
                  </a:cubicBezTo>
                  <a:cubicBezTo>
                    <a:pt x="75" y="0"/>
                    <a:pt x="93" y="5"/>
                    <a:pt x="109" y="15"/>
                  </a:cubicBezTo>
                  <a:cubicBezTo>
                    <a:pt x="129" y="28"/>
                    <a:pt x="142" y="46"/>
                    <a:pt x="144" y="65"/>
                  </a:cubicBezTo>
                  <a:cubicBezTo>
                    <a:pt x="144" y="72"/>
                    <a:pt x="144" y="78"/>
                    <a:pt x="142" y="83"/>
                  </a:cubicBezTo>
                  <a:cubicBezTo>
                    <a:pt x="143" y="84"/>
                    <a:pt x="144" y="84"/>
                    <a:pt x="144" y="84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4" y="24"/>
                    <a:pt x="296" y="23"/>
                    <a:pt x="298" y="23"/>
                  </a:cubicBezTo>
                  <a:cubicBezTo>
                    <a:pt x="300" y="23"/>
                    <a:pt x="302" y="24"/>
                    <a:pt x="304" y="25"/>
                  </a:cubicBezTo>
                  <a:cubicBezTo>
                    <a:pt x="328" y="37"/>
                    <a:pt x="328" y="37"/>
                    <a:pt x="328" y="37"/>
                  </a:cubicBezTo>
                  <a:cubicBezTo>
                    <a:pt x="331" y="38"/>
                    <a:pt x="333" y="42"/>
                    <a:pt x="334" y="46"/>
                  </a:cubicBezTo>
                  <a:cubicBezTo>
                    <a:pt x="334" y="50"/>
                    <a:pt x="333" y="54"/>
                    <a:pt x="329" y="56"/>
                  </a:cubicBezTo>
                  <a:cubicBezTo>
                    <a:pt x="235" y="130"/>
                    <a:pt x="235" y="130"/>
                    <a:pt x="235" y="130"/>
                  </a:cubicBezTo>
                  <a:lnTo>
                    <a:pt x="329" y="204"/>
                  </a:lnTo>
                  <a:close/>
                  <a:moveTo>
                    <a:pt x="93" y="40"/>
                  </a:moveTo>
                  <a:cubicBezTo>
                    <a:pt x="82" y="33"/>
                    <a:pt x="69" y="29"/>
                    <a:pt x="58" y="29"/>
                  </a:cubicBezTo>
                  <a:cubicBezTo>
                    <a:pt x="49" y="29"/>
                    <a:pt x="41" y="32"/>
                    <a:pt x="37" y="36"/>
                  </a:cubicBezTo>
                  <a:cubicBezTo>
                    <a:pt x="25" y="46"/>
                    <a:pt x="32" y="65"/>
                    <a:pt x="52" y="78"/>
                  </a:cubicBezTo>
                  <a:cubicBezTo>
                    <a:pt x="64" y="85"/>
                    <a:pt x="77" y="89"/>
                    <a:pt x="88" y="89"/>
                  </a:cubicBezTo>
                  <a:cubicBezTo>
                    <a:pt x="97" y="89"/>
                    <a:pt x="104" y="86"/>
                    <a:pt x="109" y="82"/>
                  </a:cubicBezTo>
                  <a:cubicBezTo>
                    <a:pt x="120" y="72"/>
                    <a:pt x="113" y="53"/>
                    <a:pt x="93" y="40"/>
                  </a:cubicBezTo>
                  <a:close/>
                  <a:moveTo>
                    <a:pt x="109" y="178"/>
                  </a:moveTo>
                  <a:cubicBezTo>
                    <a:pt x="104" y="174"/>
                    <a:pt x="97" y="172"/>
                    <a:pt x="88" y="172"/>
                  </a:cubicBezTo>
                  <a:cubicBezTo>
                    <a:pt x="77" y="172"/>
                    <a:pt x="64" y="175"/>
                    <a:pt x="52" y="183"/>
                  </a:cubicBezTo>
                  <a:cubicBezTo>
                    <a:pt x="32" y="195"/>
                    <a:pt x="25" y="214"/>
                    <a:pt x="37" y="224"/>
                  </a:cubicBezTo>
                  <a:cubicBezTo>
                    <a:pt x="41" y="229"/>
                    <a:pt x="49" y="231"/>
                    <a:pt x="58" y="231"/>
                  </a:cubicBezTo>
                  <a:cubicBezTo>
                    <a:pt x="69" y="231"/>
                    <a:pt x="82" y="227"/>
                    <a:pt x="93" y="220"/>
                  </a:cubicBezTo>
                  <a:cubicBezTo>
                    <a:pt x="113" y="208"/>
                    <a:pt x="120" y="189"/>
                    <a:pt x="109" y="178"/>
                  </a:cubicBezTo>
                  <a:close/>
                  <a:moveTo>
                    <a:pt x="186" y="154"/>
                  </a:moveTo>
                  <a:cubicBezTo>
                    <a:pt x="322" y="47"/>
                    <a:pt x="322" y="47"/>
                    <a:pt x="322" y="47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156" y="115"/>
                    <a:pt x="156" y="115"/>
                    <a:pt x="156" y="115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26" y="154"/>
                    <a:pt x="126" y="154"/>
                    <a:pt x="126" y="154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28" y="156"/>
                    <a:pt x="129" y="156"/>
                    <a:pt x="129" y="157"/>
                  </a:cubicBezTo>
                  <a:cubicBezTo>
                    <a:pt x="131" y="158"/>
                    <a:pt x="132" y="160"/>
                    <a:pt x="133" y="161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68" y="148"/>
                    <a:pt x="168" y="148"/>
                    <a:pt x="168" y="148"/>
                  </a:cubicBezTo>
                  <a:lnTo>
                    <a:pt x="186" y="154"/>
                  </a:lnTo>
                  <a:close/>
                  <a:moveTo>
                    <a:pt x="144" y="117"/>
                  </a:moveTo>
                  <a:cubicBezTo>
                    <a:pt x="144" y="115"/>
                    <a:pt x="144" y="115"/>
                    <a:pt x="144" y="115"/>
                  </a:cubicBezTo>
                  <a:cubicBezTo>
                    <a:pt x="144" y="111"/>
                    <a:pt x="146" y="107"/>
                    <a:pt x="150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2" y="101"/>
                    <a:pt x="131" y="102"/>
                    <a:pt x="129" y="104"/>
                  </a:cubicBezTo>
                  <a:cubicBezTo>
                    <a:pt x="129" y="104"/>
                    <a:pt x="128" y="104"/>
                    <a:pt x="128" y="105"/>
                  </a:cubicBezTo>
                  <a:cubicBezTo>
                    <a:pt x="126" y="106"/>
                    <a:pt x="126" y="106"/>
                    <a:pt x="126" y="106"/>
                  </a:cubicBezTo>
                  <a:lnTo>
                    <a:pt x="144" y="117"/>
                  </a:lnTo>
                  <a:close/>
                  <a:moveTo>
                    <a:pt x="192" y="130"/>
                  </a:moveTo>
                  <a:cubicBezTo>
                    <a:pt x="192" y="137"/>
                    <a:pt x="186" y="142"/>
                    <a:pt x="180" y="142"/>
                  </a:cubicBezTo>
                  <a:cubicBezTo>
                    <a:pt x="173" y="142"/>
                    <a:pt x="168" y="137"/>
                    <a:pt x="168" y="130"/>
                  </a:cubicBezTo>
                  <a:cubicBezTo>
                    <a:pt x="168" y="124"/>
                    <a:pt x="173" y="118"/>
                    <a:pt x="180" y="118"/>
                  </a:cubicBezTo>
                  <a:cubicBezTo>
                    <a:pt x="186" y="118"/>
                    <a:pt x="192" y="124"/>
                    <a:pt x="192" y="130"/>
                  </a:cubicBezTo>
                  <a:close/>
                  <a:moveTo>
                    <a:pt x="322" y="213"/>
                  </a:moveTo>
                  <a:cubicBezTo>
                    <a:pt x="226" y="138"/>
                    <a:pt x="226" y="138"/>
                    <a:pt x="226" y="138"/>
                  </a:cubicBezTo>
                  <a:cubicBezTo>
                    <a:pt x="193" y="163"/>
                    <a:pt x="193" y="163"/>
                    <a:pt x="193" y="163"/>
                  </a:cubicBezTo>
                  <a:cubicBezTo>
                    <a:pt x="192" y="164"/>
                    <a:pt x="191" y="164"/>
                    <a:pt x="190" y="165"/>
                  </a:cubicBezTo>
                  <a:cubicBezTo>
                    <a:pt x="298" y="225"/>
                    <a:pt x="298" y="225"/>
                    <a:pt x="298" y="225"/>
                  </a:cubicBezTo>
                  <a:lnTo>
                    <a:pt x="322" y="2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pic>
          <p:nvPicPr>
            <p:cNvPr id="178" name="Google Shape;403;p18">
              <a:extLst>
                <a:ext uri="{FF2B5EF4-FFF2-40B4-BE49-F238E27FC236}">
                  <a16:creationId xmlns="" xmlns:a16="http://schemas.microsoft.com/office/drawing/2014/main" id="{080CC36C-EECC-475C-B39A-1EB999FA6123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8153609" y="5852557"/>
              <a:ext cx="945731" cy="17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405;p18">
              <a:extLst>
                <a:ext uri="{FF2B5EF4-FFF2-40B4-BE49-F238E27FC236}">
                  <a16:creationId xmlns="" xmlns:a16="http://schemas.microsoft.com/office/drawing/2014/main" id="{7FEE26E0-6635-4100-9B02-1372BFDC3AF8}"/>
                </a:ext>
              </a:extLst>
            </p:cNvPr>
            <p:cNvSpPr/>
            <p:nvPr/>
          </p:nvSpPr>
          <p:spPr>
            <a:xfrm>
              <a:off x="8519143" y="5386918"/>
              <a:ext cx="275167" cy="412749"/>
            </a:xfrm>
            <a:custGeom>
              <a:avLst/>
              <a:gdLst/>
              <a:ahLst/>
              <a:cxnLst/>
              <a:rect l="l" t="t" r="r" b="b"/>
              <a:pathLst>
                <a:path w="190" h="285" extrusionOk="0">
                  <a:moveTo>
                    <a:pt x="172" y="90"/>
                  </a:moveTo>
                  <a:cubicBezTo>
                    <a:pt x="172" y="157"/>
                    <a:pt x="124" y="172"/>
                    <a:pt x="93" y="182"/>
                  </a:cubicBezTo>
                  <a:cubicBezTo>
                    <a:pt x="63" y="191"/>
                    <a:pt x="54" y="196"/>
                    <a:pt x="54" y="214"/>
                  </a:cubicBezTo>
                  <a:cubicBezTo>
                    <a:pt x="54" y="219"/>
                    <a:pt x="54" y="219"/>
                    <a:pt x="54" y="219"/>
                  </a:cubicBezTo>
                  <a:cubicBezTo>
                    <a:pt x="64" y="225"/>
                    <a:pt x="71" y="236"/>
                    <a:pt x="71" y="249"/>
                  </a:cubicBezTo>
                  <a:cubicBezTo>
                    <a:pt x="71" y="269"/>
                    <a:pt x="56" y="285"/>
                    <a:pt x="36" y="285"/>
                  </a:cubicBezTo>
                  <a:cubicBezTo>
                    <a:pt x="16" y="285"/>
                    <a:pt x="0" y="269"/>
                    <a:pt x="0" y="249"/>
                  </a:cubicBezTo>
                  <a:cubicBezTo>
                    <a:pt x="0" y="236"/>
                    <a:pt x="7" y="225"/>
                    <a:pt x="18" y="219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7" y="60"/>
                    <a:pt x="0" y="4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1" y="16"/>
                    <a:pt x="71" y="36"/>
                  </a:cubicBezTo>
                  <a:cubicBezTo>
                    <a:pt x="71" y="49"/>
                    <a:pt x="64" y="60"/>
                    <a:pt x="54" y="66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63" y="154"/>
                    <a:pt x="73" y="151"/>
                    <a:pt x="82" y="148"/>
                  </a:cubicBezTo>
                  <a:cubicBezTo>
                    <a:pt x="117" y="137"/>
                    <a:pt x="136" y="129"/>
                    <a:pt x="137" y="90"/>
                  </a:cubicBezTo>
                  <a:cubicBezTo>
                    <a:pt x="126" y="84"/>
                    <a:pt x="119" y="73"/>
                    <a:pt x="119" y="59"/>
                  </a:cubicBezTo>
                  <a:cubicBezTo>
                    <a:pt x="119" y="40"/>
                    <a:pt x="135" y="24"/>
                    <a:pt x="155" y="24"/>
                  </a:cubicBezTo>
                  <a:cubicBezTo>
                    <a:pt x="174" y="24"/>
                    <a:pt x="190" y="40"/>
                    <a:pt x="190" y="59"/>
                  </a:cubicBezTo>
                  <a:cubicBezTo>
                    <a:pt x="190" y="73"/>
                    <a:pt x="183" y="84"/>
                    <a:pt x="172" y="90"/>
                  </a:cubicBezTo>
                  <a:close/>
                  <a:moveTo>
                    <a:pt x="36" y="18"/>
                  </a:moveTo>
                  <a:cubicBezTo>
                    <a:pt x="26" y="18"/>
                    <a:pt x="18" y="26"/>
                    <a:pt x="18" y="36"/>
                  </a:cubicBezTo>
                  <a:cubicBezTo>
                    <a:pt x="18" y="45"/>
                    <a:pt x="26" y="53"/>
                    <a:pt x="36" y="53"/>
                  </a:cubicBezTo>
                  <a:cubicBezTo>
                    <a:pt x="46" y="53"/>
                    <a:pt x="54" y="45"/>
                    <a:pt x="54" y="36"/>
                  </a:cubicBezTo>
                  <a:cubicBezTo>
                    <a:pt x="54" y="26"/>
                    <a:pt x="46" y="18"/>
                    <a:pt x="36" y="18"/>
                  </a:cubicBezTo>
                  <a:close/>
                  <a:moveTo>
                    <a:pt x="36" y="232"/>
                  </a:moveTo>
                  <a:cubicBezTo>
                    <a:pt x="26" y="232"/>
                    <a:pt x="18" y="239"/>
                    <a:pt x="18" y="249"/>
                  </a:cubicBezTo>
                  <a:cubicBezTo>
                    <a:pt x="18" y="259"/>
                    <a:pt x="26" y="267"/>
                    <a:pt x="36" y="267"/>
                  </a:cubicBezTo>
                  <a:cubicBezTo>
                    <a:pt x="46" y="267"/>
                    <a:pt x="54" y="259"/>
                    <a:pt x="54" y="249"/>
                  </a:cubicBezTo>
                  <a:cubicBezTo>
                    <a:pt x="54" y="239"/>
                    <a:pt x="46" y="232"/>
                    <a:pt x="36" y="232"/>
                  </a:cubicBezTo>
                  <a:close/>
                  <a:moveTo>
                    <a:pt x="155" y="42"/>
                  </a:moveTo>
                  <a:cubicBezTo>
                    <a:pt x="145" y="42"/>
                    <a:pt x="137" y="50"/>
                    <a:pt x="137" y="59"/>
                  </a:cubicBezTo>
                  <a:cubicBezTo>
                    <a:pt x="137" y="69"/>
                    <a:pt x="145" y="77"/>
                    <a:pt x="155" y="77"/>
                  </a:cubicBezTo>
                  <a:cubicBezTo>
                    <a:pt x="164" y="77"/>
                    <a:pt x="172" y="69"/>
                    <a:pt x="172" y="59"/>
                  </a:cubicBezTo>
                  <a:cubicBezTo>
                    <a:pt x="172" y="50"/>
                    <a:pt x="164" y="42"/>
                    <a:pt x="155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pic>
          <p:nvPicPr>
            <p:cNvPr id="181" name="Google Shape;406;p18">
              <a:extLst>
                <a:ext uri="{FF2B5EF4-FFF2-40B4-BE49-F238E27FC236}">
                  <a16:creationId xmlns="" xmlns:a16="http://schemas.microsoft.com/office/drawing/2014/main" id="{0BF0FAC9-5F77-43F2-8A40-C6F79BDB3ECA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421028" y="3625367"/>
              <a:ext cx="945731" cy="17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407;p18">
              <a:extLst>
                <a:ext uri="{FF2B5EF4-FFF2-40B4-BE49-F238E27FC236}">
                  <a16:creationId xmlns="" xmlns:a16="http://schemas.microsoft.com/office/drawing/2014/main" id="{F0CB555A-5A6E-4584-B268-54D3306D529A}"/>
                </a:ext>
              </a:extLst>
            </p:cNvPr>
            <p:cNvSpPr/>
            <p:nvPr/>
          </p:nvSpPr>
          <p:spPr>
            <a:xfrm>
              <a:off x="7545071" y="3016462"/>
              <a:ext cx="681500" cy="681500"/>
            </a:xfrm>
            <a:prstGeom prst="ellipse">
              <a:avLst/>
            </a:prstGeom>
            <a:solidFill>
              <a:srgbClr val="3184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83" name="Google Shape;408;p18">
              <a:extLst>
                <a:ext uri="{FF2B5EF4-FFF2-40B4-BE49-F238E27FC236}">
                  <a16:creationId xmlns="" xmlns:a16="http://schemas.microsoft.com/office/drawing/2014/main" id="{FB19E5CD-6AE1-4777-BF7B-25E2045D139F}"/>
                </a:ext>
              </a:extLst>
            </p:cNvPr>
            <p:cNvSpPr/>
            <p:nvPr/>
          </p:nvSpPr>
          <p:spPr>
            <a:xfrm>
              <a:off x="7704351" y="3207789"/>
              <a:ext cx="377331" cy="281913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261" y="195"/>
                  </a:moveTo>
                  <a:lnTo>
                    <a:pt x="0" y="195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179"/>
                  </a:lnTo>
                  <a:lnTo>
                    <a:pt x="261" y="179"/>
                  </a:lnTo>
                  <a:lnTo>
                    <a:pt x="261" y="195"/>
                  </a:lnTo>
                  <a:close/>
                  <a:moveTo>
                    <a:pt x="82" y="163"/>
                  </a:moveTo>
                  <a:lnTo>
                    <a:pt x="49" y="163"/>
                  </a:lnTo>
                  <a:lnTo>
                    <a:pt x="49" y="98"/>
                  </a:lnTo>
                  <a:lnTo>
                    <a:pt x="82" y="98"/>
                  </a:lnTo>
                  <a:lnTo>
                    <a:pt x="82" y="163"/>
                  </a:lnTo>
                  <a:close/>
                  <a:moveTo>
                    <a:pt x="130" y="163"/>
                  </a:moveTo>
                  <a:lnTo>
                    <a:pt x="98" y="163"/>
                  </a:lnTo>
                  <a:lnTo>
                    <a:pt x="98" y="33"/>
                  </a:lnTo>
                  <a:lnTo>
                    <a:pt x="130" y="33"/>
                  </a:lnTo>
                  <a:lnTo>
                    <a:pt x="130" y="163"/>
                  </a:lnTo>
                  <a:close/>
                  <a:moveTo>
                    <a:pt x="179" y="163"/>
                  </a:moveTo>
                  <a:lnTo>
                    <a:pt x="147" y="163"/>
                  </a:lnTo>
                  <a:lnTo>
                    <a:pt x="147" y="65"/>
                  </a:lnTo>
                  <a:lnTo>
                    <a:pt x="179" y="65"/>
                  </a:lnTo>
                  <a:lnTo>
                    <a:pt x="179" y="163"/>
                  </a:lnTo>
                  <a:close/>
                  <a:moveTo>
                    <a:pt x="228" y="163"/>
                  </a:moveTo>
                  <a:lnTo>
                    <a:pt x="196" y="163"/>
                  </a:lnTo>
                  <a:lnTo>
                    <a:pt x="196" y="17"/>
                  </a:lnTo>
                  <a:lnTo>
                    <a:pt x="228" y="17"/>
                  </a:lnTo>
                  <a:lnTo>
                    <a:pt x="228" y="1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pic>
          <p:nvPicPr>
            <p:cNvPr id="184" name="Google Shape;409;p18">
              <a:extLst>
                <a:ext uri="{FF2B5EF4-FFF2-40B4-BE49-F238E27FC236}">
                  <a16:creationId xmlns="" xmlns:a16="http://schemas.microsoft.com/office/drawing/2014/main" id="{5EBA4AA5-CCB5-432D-A5E9-F1065C6E516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7100828" y="2498452"/>
              <a:ext cx="945731" cy="17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410;p18">
              <a:extLst>
                <a:ext uri="{FF2B5EF4-FFF2-40B4-BE49-F238E27FC236}">
                  <a16:creationId xmlns="" xmlns:a16="http://schemas.microsoft.com/office/drawing/2014/main" id="{014FEC2A-B701-449D-9CBB-25C7A3904B4A}"/>
                </a:ext>
              </a:extLst>
            </p:cNvPr>
            <p:cNvSpPr/>
            <p:nvPr/>
          </p:nvSpPr>
          <p:spPr>
            <a:xfrm>
              <a:off x="7245383" y="1905777"/>
              <a:ext cx="681500" cy="681500"/>
            </a:xfrm>
            <a:prstGeom prst="ellipse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86" name="Google Shape;411;p18">
              <a:extLst>
                <a:ext uri="{FF2B5EF4-FFF2-40B4-BE49-F238E27FC236}">
                  <a16:creationId xmlns="" xmlns:a16="http://schemas.microsoft.com/office/drawing/2014/main" id="{AE9D57D4-C401-47A6-902E-6A6537520294}"/>
                </a:ext>
              </a:extLst>
            </p:cNvPr>
            <p:cNvSpPr/>
            <p:nvPr/>
          </p:nvSpPr>
          <p:spPr>
            <a:xfrm>
              <a:off x="7374664" y="2068193"/>
              <a:ext cx="398843" cy="313127"/>
            </a:xfrm>
            <a:custGeom>
              <a:avLst/>
              <a:gdLst/>
              <a:ahLst/>
              <a:cxnLst/>
              <a:rect l="l" t="t" r="r" b="b"/>
              <a:pathLst>
                <a:path w="332" h="262" extrusionOk="0">
                  <a:moveTo>
                    <a:pt x="306" y="256"/>
                  </a:moveTo>
                  <a:cubicBezTo>
                    <a:pt x="304" y="259"/>
                    <a:pt x="300" y="262"/>
                    <a:pt x="296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2" y="262"/>
                    <a:pt x="28" y="259"/>
                    <a:pt x="26" y="256"/>
                  </a:cubicBezTo>
                  <a:cubicBezTo>
                    <a:pt x="9" y="229"/>
                    <a:pt x="0" y="198"/>
                    <a:pt x="0" y="167"/>
                  </a:cubicBezTo>
                  <a:cubicBezTo>
                    <a:pt x="0" y="75"/>
                    <a:pt x="74" y="0"/>
                    <a:pt x="166" y="0"/>
                  </a:cubicBezTo>
                  <a:cubicBezTo>
                    <a:pt x="258" y="0"/>
                    <a:pt x="332" y="75"/>
                    <a:pt x="332" y="167"/>
                  </a:cubicBezTo>
                  <a:cubicBezTo>
                    <a:pt x="332" y="198"/>
                    <a:pt x="323" y="229"/>
                    <a:pt x="306" y="256"/>
                  </a:cubicBezTo>
                  <a:close/>
                  <a:moveTo>
                    <a:pt x="47" y="143"/>
                  </a:moveTo>
                  <a:cubicBezTo>
                    <a:pt x="34" y="143"/>
                    <a:pt x="24" y="153"/>
                    <a:pt x="24" y="167"/>
                  </a:cubicBezTo>
                  <a:cubicBezTo>
                    <a:pt x="24" y="180"/>
                    <a:pt x="34" y="190"/>
                    <a:pt x="47" y="190"/>
                  </a:cubicBezTo>
                  <a:cubicBezTo>
                    <a:pt x="61" y="190"/>
                    <a:pt x="71" y="180"/>
                    <a:pt x="71" y="167"/>
                  </a:cubicBezTo>
                  <a:cubicBezTo>
                    <a:pt x="71" y="153"/>
                    <a:pt x="61" y="143"/>
                    <a:pt x="47" y="143"/>
                  </a:cubicBezTo>
                  <a:close/>
                  <a:moveTo>
                    <a:pt x="83" y="60"/>
                  </a:moveTo>
                  <a:cubicBezTo>
                    <a:pt x="70" y="60"/>
                    <a:pt x="59" y="70"/>
                    <a:pt x="59" y="83"/>
                  </a:cubicBezTo>
                  <a:cubicBezTo>
                    <a:pt x="59" y="97"/>
                    <a:pt x="70" y="107"/>
                    <a:pt x="83" y="107"/>
                  </a:cubicBezTo>
                  <a:cubicBezTo>
                    <a:pt x="96" y="107"/>
                    <a:pt x="107" y="97"/>
                    <a:pt x="107" y="83"/>
                  </a:cubicBezTo>
                  <a:cubicBezTo>
                    <a:pt x="107" y="70"/>
                    <a:pt x="96" y="60"/>
                    <a:pt x="83" y="60"/>
                  </a:cubicBezTo>
                  <a:close/>
                  <a:moveTo>
                    <a:pt x="205" y="102"/>
                  </a:moveTo>
                  <a:cubicBezTo>
                    <a:pt x="206" y="95"/>
                    <a:pt x="203" y="89"/>
                    <a:pt x="196" y="87"/>
                  </a:cubicBezTo>
                  <a:cubicBezTo>
                    <a:pt x="190" y="86"/>
                    <a:pt x="184" y="90"/>
                    <a:pt x="182" y="96"/>
                  </a:cubicBezTo>
                  <a:cubicBezTo>
                    <a:pt x="163" y="167"/>
                    <a:pt x="163" y="167"/>
                    <a:pt x="163" y="167"/>
                  </a:cubicBezTo>
                  <a:cubicBezTo>
                    <a:pt x="148" y="168"/>
                    <a:pt x="136" y="178"/>
                    <a:pt x="132" y="193"/>
                  </a:cubicBezTo>
                  <a:cubicBezTo>
                    <a:pt x="127" y="212"/>
                    <a:pt x="138" y="232"/>
                    <a:pt x="157" y="237"/>
                  </a:cubicBezTo>
                  <a:cubicBezTo>
                    <a:pt x="176" y="242"/>
                    <a:pt x="196" y="230"/>
                    <a:pt x="201" y="211"/>
                  </a:cubicBezTo>
                  <a:cubicBezTo>
                    <a:pt x="204" y="196"/>
                    <a:pt x="198" y="181"/>
                    <a:pt x="186" y="173"/>
                  </a:cubicBezTo>
                  <a:lnTo>
                    <a:pt x="205" y="102"/>
                  </a:lnTo>
                  <a:close/>
                  <a:moveTo>
                    <a:pt x="166" y="24"/>
                  </a:moveTo>
                  <a:cubicBezTo>
                    <a:pt x="153" y="24"/>
                    <a:pt x="142" y="35"/>
                    <a:pt x="142" y="48"/>
                  </a:cubicBezTo>
                  <a:cubicBezTo>
                    <a:pt x="142" y="61"/>
                    <a:pt x="153" y="72"/>
                    <a:pt x="166" y="72"/>
                  </a:cubicBezTo>
                  <a:cubicBezTo>
                    <a:pt x="179" y="72"/>
                    <a:pt x="190" y="61"/>
                    <a:pt x="190" y="48"/>
                  </a:cubicBezTo>
                  <a:cubicBezTo>
                    <a:pt x="190" y="35"/>
                    <a:pt x="179" y="24"/>
                    <a:pt x="166" y="24"/>
                  </a:cubicBezTo>
                  <a:close/>
                  <a:moveTo>
                    <a:pt x="249" y="60"/>
                  </a:moveTo>
                  <a:cubicBezTo>
                    <a:pt x="236" y="60"/>
                    <a:pt x="225" y="70"/>
                    <a:pt x="225" y="83"/>
                  </a:cubicBezTo>
                  <a:cubicBezTo>
                    <a:pt x="225" y="97"/>
                    <a:pt x="236" y="107"/>
                    <a:pt x="249" y="107"/>
                  </a:cubicBezTo>
                  <a:cubicBezTo>
                    <a:pt x="262" y="107"/>
                    <a:pt x="273" y="97"/>
                    <a:pt x="273" y="83"/>
                  </a:cubicBezTo>
                  <a:cubicBezTo>
                    <a:pt x="273" y="70"/>
                    <a:pt x="262" y="60"/>
                    <a:pt x="249" y="60"/>
                  </a:cubicBezTo>
                  <a:close/>
                  <a:moveTo>
                    <a:pt x="285" y="143"/>
                  </a:moveTo>
                  <a:cubicBezTo>
                    <a:pt x="272" y="143"/>
                    <a:pt x="261" y="153"/>
                    <a:pt x="261" y="167"/>
                  </a:cubicBezTo>
                  <a:cubicBezTo>
                    <a:pt x="261" y="180"/>
                    <a:pt x="272" y="190"/>
                    <a:pt x="285" y="190"/>
                  </a:cubicBezTo>
                  <a:cubicBezTo>
                    <a:pt x="298" y="190"/>
                    <a:pt x="309" y="180"/>
                    <a:pt x="309" y="167"/>
                  </a:cubicBezTo>
                  <a:cubicBezTo>
                    <a:pt x="309" y="153"/>
                    <a:pt x="298" y="143"/>
                    <a:pt x="285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="" xmlns:a16="http://schemas.microsoft.com/office/drawing/2014/main" id="{A69A478D-D8EC-4BC6-919D-62B8AADF2231}"/>
              </a:ext>
            </a:extLst>
          </p:cNvPr>
          <p:cNvGrpSpPr/>
          <p:nvPr/>
        </p:nvGrpSpPr>
        <p:grpSpPr>
          <a:xfrm>
            <a:off x="1350067" y="2601857"/>
            <a:ext cx="5302876" cy="3485755"/>
            <a:chOff x="2585555" y="4083301"/>
            <a:chExt cx="3761544" cy="2472586"/>
          </a:xfrm>
        </p:grpSpPr>
        <p:sp>
          <p:nvSpPr>
            <p:cNvPr id="191" name="Google Shape;393;p18">
              <a:extLst>
                <a:ext uri="{FF2B5EF4-FFF2-40B4-BE49-F238E27FC236}">
                  <a16:creationId xmlns="" xmlns:a16="http://schemas.microsoft.com/office/drawing/2014/main" id="{0BFCD566-E899-48BA-9922-AC739125CD69}"/>
                </a:ext>
              </a:extLst>
            </p:cNvPr>
            <p:cNvSpPr/>
            <p:nvPr/>
          </p:nvSpPr>
          <p:spPr>
            <a:xfrm>
              <a:off x="2791550" y="4083301"/>
              <a:ext cx="776507" cy="528913"/>
            </a:xfrm>
            <a:custGeom>
              <a:avLst/>
              <a:gdLst/>
              <a:ahLst/>
              <a:cxnLst/>
              <a:rect l="l" t="t" r="r" b="b"/>
              <a:pathLst>
                <a:path w="400" h="272" extrusionOk="0">
                  <a:moveTo>
                    <a:pt x="345" y="80"/>
                  </a:moveTo>
                  <a:cubicBezTo>
                    <a:pt x="339" y="95"/>
                    <a:pt x="333" y="110"/>
                    <a:pt x="328" y="123"/>
                  </a:cubicBezTo>
                  <a:cubicBezTo>
                    <a:pt x="348" y="152"/>
                    <a:pt x="360" y="189"/>
                    <a:pt x="360" y="230"/>
                  </a:cubicBezTo>
                  <a:cubicBezTo>
                    <a:pt x="360" y="236"/>
                    <a:pt x="360" y="243"/>
                    <a:pt x="360" y="249"/>
                  </a:cubicBezTo>
                  <a:cubicBezTo>
                    <a:pt x="359" y="260"/>
                    <a:pt x="367" y="269"/>
                    <a:pt x="378" y="270"/>
                  </a:cubicBezTo>
                  <a:cubicBezTo>
                    <a:pt x="378" y="271"/>
                    <a:pt x="379" y="271"/>
                    <a:pt x="379" y="271"/>
                  </a:cubicBezTo>
                  <a:cubicBezTo>
                    <a:pt x="390" y="271"/>
                    <a:pt x="398" y="263"/>
                    <a:pt x="399" y="252"/>
                  </a:cubicBezTo>
                  <a:cubicBezTo>
                    <a:pt x="400" y="245"/>
                    <a:pt x="400" y="237"/>
                    <a:pt x="400" y="230"/>
                  </a:cubicBezTo>
                  <a:cubicBezTo>
                    <a:pt x="400" y="171"/>
                    <a:pt x="379" y="118"/>
                    <a:pt x="345" y="80"/>
                  </a:cubicBezTo>
                  <a:close/>
                  <a:moveTo>
                    <a:pt x="200" y="55"/>
                  </a:moveTo>
                  <a:cubicBezTo>
                    <a:pt x="209" y="55"/>
                    <a:pt x="218" y="55"/>
                    <a:pt x="226" y="57"/>
                  </a:cubicBezTo>
                  <a:cubicBezTo>
                    <a:pt x="235" y="46"/>
                    <a:pt x="245" y="34"/>
                    <a:pt x="254" y="22"/>
                  </a:cubicBezTo>
                  <a:cubicBezTo>
                    <a:pt x="237" y="17"/>
                    <a:pt x="219" y="15"/>
                    <a:pt x="200" y="15"/>
                  </a:cubicBezTo>
                  <a:cubicBezTo>
                    <a:pt x="88" y="15"/>
                    <a:pt x="0" y="109"/>
                    <a:pt x="0" y="230"/>
                  </a:cubicBezTo>
                  <a:cubicBezTo>
                    <a:pt x="0" y="237"/>
                    <a:pt x="1" y="245"/>
                    <a:pt x="1" y="252"/>
                  </a:cubicBezTo>
                  <a:cubicBezTo>
                    <a:pt x="2" y="263"/>
                    <a:pt x="12" y="271"/>
                    <a:pt x="23" y="270"/>
                  </a:cubicBezTo>
                  <a:cubicBezTo>
                    <a:pt x="34" y="269"/>
                    <a:pt x="42" y="259"/>
                    <a:pt x="41" y="248"/>
                  </a:cubicBezTo>
                  <a:cubicBezTo>
                    <a:pt x="41" y="242"/>
                    <a:pt x="40" y="236"/>
                    <a:pt x="40" y="230"/>
                  </a:cubicBezTo>
                  <a:cubicBezTo>
                    <a:pt x="40" y="132"/>
                    <a:pt x="111" y="55"/>
                    <a:pt x="200" y="55"/>
                  </a:cubicBezTo>
                  <a:close/>
                  <a:moveTo>
                    <a:pt x="163" y="207"/>
                  </a:moveTo>
                  <a:cubicBezTo>
                    <a:pt x="149" y="230"/>
                    <a:pt x="158" y="250"/>
                    <a:pt x="178" y="261"/>
                  </a:cubicBezTo>
                  <a:cubicBezTo>
                    <a:pt x="197" y="272"/>
                    <a:pt x="218" y="270"/>
                    <a:pt x="232" y="247"/>
                  </a:cubicBezTo>
                  <a:cubicBezTo>
                    <a:pt x="246" y="223"/>
                    <a:pt x="333" y="9"/>
                    <a:pt x="326" y="5"/>
                  </a:cubicBezTo>
                  <a:cubicBezTo>
                    <a:pt x="318" y="0"/>
                    <a:pt x="177" y="183"/>
                    <a:pt x="163" y="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92" name="Google Shape;394;p18">
              <a:extLst>
                <a:ext uri="{FF2B5EF4-FFF2-40B4-BE49-F238E27FC236}">
                  <a16:creationId xmlns="" xmlns:a16="http://schemas.microsoft.com/office/drawing/2014/main" id="{E94278B0-6C47-4CD7-A220-1E26ED95A5ED}"/>
                </a:ext>
              </a:extLst>
            </p:cNvPr>
            <p:cNvSpPr txBox="1"/>
            <p:nvPr/>
          </p:nvSpPr>
          <p:spPr>
            <a:xfrm>
              <a:off x="2585555" y="4612214"/>
              <a:ext cx="3201695" cy="432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1" i="0" u="none" strike="noStrike" cap="none" dirty="0">
                  <a:solidFill>
                    <a:schemeClr val="accent6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Lato Black"/>
                </a:rPr>
                <a:t>2022/</a:t>
              </a:r>
              <a:r>
                <a:rPr lang="zh-TW" sz="2800" b="1" i="0" u="none" strike="noStrike" cap="none" dirty="0" smtClean="0">
                  <a:solidFill>
                    <a:schemeClr val="accent6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Lato Black"/>
                </a:rPr>
                <a:t>5月完成</a:t>
              </a:r>
              <a:r>
                <a:rPr lang="zh-TW" sz="2800" b="1" i="0" u="none" strike="noStrike" cap="none" dirty="0">
                  <a:solidFill>
                    <a:schemeClr val="accent6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Lato Black"/>
                </a:rPr>
                <a:t>平台模型</a:t>
              </a:r>
              <a:endParaRPr sz="2800" b="1" i="0" u="none" strike="noStrike" cap="none" dirty="0">
                <a:solidFill>
                  <a:schemeClr val="accent6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Lato Light"/>
              </a:endParaRPr>
            </a:p>
          </p:txBody>
        </p:sp>
        <p:sp>
          <p:nvSpPr>
            <p:cNvPr id="193" name="Google Shape;395;p18">
              <a:extLst>
                <a:ext uri="{FF2B5EF4-FFF2-40B4-BE49-F238E27FC236}">
                  <a16:creationId xmlns="" xmlns:a16="http://schemas.microsoft.com/office/drawing/2014/main" id="{58CBC22F-801D-45F8-A482-3F46DA791707}"/>
                </a:ext>
              </a:extLst>
            </p:cNvPr>
            <p:cNvSpPr txBox="1"/>
            <p:nvPr/>
          </p:nvSpPr>
          <p:spPr>
            <a:xfrm>
              <a:off x="2591099" y="5128114"/>
              <a:ext cx="3756000" cy="142777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本組目標是</a:t>
              </a:r>
              <a:r>
                <a:rPr lang="zh-TW" altLang="en-US" sz="3200" dirty="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設計</a:t>
              </a: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出一</a:t>
              </a:r>
              <a:r>
                <a:rPr lang="zh-TW" altLang="en-US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款</a:t>
              </a:r>
              <a:r>
                <a:rPr lang="zh-TW" sz="3200" dirty="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APP</a:t>
              </a: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，</a:t>
              </a:r>
              <a:endParaRPr lang="en-US" altLang="zh-TW" sz="3200" b="0" i="0" u="none" strike="noStrike" cap="none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  <a:p>
              <a:pPr lvl="0">
                <a:lnSpc>
                  <a:spcPct val="130000"/>
                </a:lnSpc>
              </a:pP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裡面包</a:t>
              </a:r>
              <a:r>
                <a:rPr lang="zh-TW" sz="320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含活動</a:t>
              </a: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平台、</a:t>
              </a:r>
              <a:r>
                <a:rPr lang="zh-TW" sz="3200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問卷</a:t>
              </a:r>
              <a:r>
                <a:rPr lang="zh-TW" sz="3200" dirty="0" smtClean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平台</a:t>
              </a:r>
              <a:r>
                <a:rPr lang="zh-TW" altLang="en-US" sz="3200" b="1" dirty="0" smtClean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。</a:t>
              </a:r>
              <a:endParaRPr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103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5"/>
              <a:stretch>
                <a:fillRect l="-16642" t="-5687" r="-17370" b="-34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790575"/>
            <a:ext cx="6247889" cy="361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5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00" b="0" i="0" u="none" strike="noStrike" kern="1200" cap="none" spc="0" normalizeH="0" baseline="0" noProof="0" dirty="0">
                <a:ln>
                  <a:noFill/>
                </a:ln>
                <a:solidFill>
                  <a:srgbClr val="66485E"/>
                </a:solidFill>
                <a:effectLst/>
                <a:uLnTx/>
                <a:uFillTx/>
                <a:latin typeface="Ubuntu Bold"/>
                <a:ea typeface="+mn-ea"/>
                <a:cs typeface="+mn-cs"/>
              </a:rPr>
              <a:t>APP </a:t>
            </a:r>
          </a:p>
          <a:p>
            <a:pPr marL="0" marR="0" lvl="0" indent="0" algn="l" defTabSz="914400" rtl="0" eaLnBrk="1" fontAlgn="auto" latinLnBrk="0" hangingPunct="1">
              <a:lnSpc>
                <a:spcPts val="145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00" b="0" i="0" u="none" strike="noStrike" kern="1200" cap="none" spc="0" normalizeH="0" baseline="0" noProof="0" dirty="0" err="1">
                <a:ln>
                  <a:noFill/>
                </a:ln>
                <a:solidFill>
                  <a:srgbClr val="66485E"/>
                </a:solidFill>
                <a:effectLst/>
                <a:uLnTx/>
                <a:uFillTx/>
                <a:latin typeface="Calibri"/>
                <a:ea typeface="Ubuntu Bold"/>
                <a:cs typeface="+mn-cs"/>
              </a:rPr>
              <a:t>展示</a:t>
            </a:r>
            <a:endParaRPr kumimoji="0" lang="en-US" sz="10400" b="0" i="0" u="none" strike="noStrike" kern="1200" cap="none" spc="0" normalizeH="0" baseline="0" noProof="0" dirty="0">
              <a:ln>
                <a:noFill/>
              </a:ln>
              <a:solidFill>
                <a:srgbClr val="66485E"/>
              </a:solidFill>
              <a:effectLst/>
              <a:uLnTx/>
              <a:uFillTx/>
              <a:latin typeface="Calibri"/>
              <a:ea typeface="Ubuntu Bold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1520" normalizeH="0" baseline="0" noProof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Calibri"/>
                <a:ea typeface="源石ゴシック Bold"/>
                <a:cs typeface="+mn-cs"/>
              </a:rPr>
              <a:t>首頁</a:t>
            </a:r>
          </a:p>
        </p:txBody>
      </p:sp>
      <p:grpSp>
        <p:nvGrpSpPr>
          <p:cNvPr id="24" name="Group 24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6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6" name="Group 26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8829154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C7EDCC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C7EDCC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530</TotalTime>
  <Words>1551</Words>
  <Application>Microsoft Office PowerPoint</Application>
  <PresentationFormat>自訂</PresentationFormat>
  <Paragraphs>219</Paragraphs>
  <Slides>14</Slides>
  <Notes>14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31" baseType="lpstr">
      <vt:lpstr>Lato</vt:lpstr>
      <vt:lpstr>Lato Black</vt:lpstr>
      <vt:lpstr>源真ゴシック M</vt:lpstr>
      <vt:lpstr>源真ゴシック M Bold</vt:lpstr>
      <vt:lpstr>Arial</vt:lpstr>
      <vt:lpstr>Yu Gothic UI Semibold</vt:lpstr>
      <vt:lpstr>微軟正黑體</vt:lpstr>
      <vt:lpstr>Ubuntu Bold</vt:lpstr>
      <vt:lpstr>源石ゴシック Bold</vt:lpstr>
      <vt:lpstr>Calibri</vt:lpstr>
      <vt:lpstr>モトヤアポロ</vt:lpstr>
      <vt:lpstr>Lato Light</vt:lpstr>
      <vt:lpstr>Trebuchet MS</vt:lpstr>
      <vt:lpstr>Calibri (本文)</vt:lpstr>
      <vt:lpstr>新細明體</vt:lpstr>
      <vt:lpstr>Arimo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三校系統活動平台簡報(新)</dc:title>
  <cp:lastModifiedBy>Microsoft 帳戶</cp:lastModifiedBy>
  <cp:revision>68</cp:revision>
  <dcterms:created xsi:type="dcterms:W3CDTF">2006-08-16T00:00:00Z</dcterms:created>
  <dcterms:modified xsi:type="dcterms:W3CDTF">2022-05-19T04:12:09Z</dcterms:modified>
  <dc:identifier>DAE_GaxIFxM</dc:identifier>
</cp:coreProperties>
</file>